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19.jpeg" ContentType="image/jpeg"/>
  <Override PartName="/ppt/media/image6.png" ContentType="image/png"/>
  <Override PartName="/ppt/media/image21.png" ContentType="image/png"/>
  <Override PartName="/ppt/media/image4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5.png" ContentType="image/png"/>
  <Override PartName="/ppt/media/image10.png" ContentType="image/png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6.xml"/><Relationship Id="rId8" Type="http://schemas.openxmlformats.org/officeDocument/2006/relationships/slideLayout" Target="../slideLayouts/slideLayout77.xml"/><Relationship Id="rId9" Type="http://schemas.openxmlformats.org/officeDocument/2006/relationships/slideLayout" Target="../slideLayouts/slideLayout78.xml"/><Relationship Id="rId1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1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3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</a:t>
            </a:r>
            <a:r>
              <a:rPr b="0" lang="en-IN" sz="4400" spc="-1" strike="noStrike">
                <a:latin typeface="Arial"/>
              </a:rPr>
              <a:t>l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c</a:t>
            </a:r>
            <a:r>
              <a:rPr b="0" lang="en-IN" sz="4400" spc="-1" strike="noStrike">
                <a:latin typeface="Arial"/>
              </a:rPr>
              <a:t>k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o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d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t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h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i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l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 </a:t>
            </a:r>
            <a:r>
              <a:rPr b="0" lang="en-IN" sz="4400" spc="-1" strike="noStrike">
                <a:latin typeface="Arial"/>
              </a:rPr>
              <a:t>t</a:t>
            </a:r>
            <a:r>
              <a:rPr b="0" lang="en-IN" sz="4400" spc="-1" strike="noStrike">
                <a:latin typeface="Arial"/>
              </a:rPr>
              <a:t>e</a:t>
            </a:r>
            <a:r>
              <a:rPr b="0" lang="en-IN" sz="4400" spc="-1" strike="noStrike">
                <a:latin typeface="Arial"/>
              </a:rPr>
              <a:t>x</a:t>
            </a:r>
            <a:r>
              <a:rPr b="0" lang="en-IN" sz="4400" spc="-1" strike="noStrike">
                <a:latin typeface="Arial"/>
              </a:rPr>
              <a:t>t </a:t>
            </a:r>
            <a:r>
              <a:rPr b="0" lang="en-IN" sz="4400" spc="-1" strike="noStrike">
                <a:latin typeface="Arial"/>
              </a:rPr>
              <a:t>f</a:t>
            </a:r>
            <a:r>
              <a:rPr b="0" lang="en-IN" sz="4400" spc="-1" strike="noStrike">
                <a:latin typeface="Arial"/>
              </a:rPr>
              <a:t>o</a:t>
            </a:r>
            <a:r>
              <a:rPr b="0" lang="en-IN" sz="4400" spc="-1" strike="noStrike">
                <a:latin typeface="Arial"/>
              </a:rPr>
              <a:t>r</a:t>
            </a:r>
            <a:r>
              <a:rPr b="0" lang="en-IN" sz="4400" spc="-1" strike="noStrike">
                <a:latin typeface="Arial"/>
              </a:rPr>
              <a:t>m</a:t>
            </a:r>
            <a:r>
              <a:rPr b="0" lang="en-IN" sz="4400" spc="-1" strike="noStrike">
                <a:latin typeface="Arial"/>
              </a:rPr>
              <a:t>a</a:t>
            </a:r>
            <a:r>
              <a:rPr b="0" lang="en-IN" sz="4400" spc="-1" strike="noStrike">
                <a:latin typeface="Arial"/>
              </a:rPr>
              <a:t>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43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44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45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6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85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86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87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8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127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28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9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0" name="CustomShape 4"/>
          <p:cNvSpPr/>
          <p:nvPr/>
        </p:nvSpPr>
        <p:spPr>
          <a:xfrm>
            <a:off x="796320" y="192312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dk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170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171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172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7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212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13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214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15" name="CustomShape 4"/>
          <p:cNvSpPr/>
          <p:nvPr/>
        </p:nvSpPr>
        <p:spPr>
          <a:xfrm>
            <a:off x="730800" y="223344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dk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1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roup 1"/>
          <p:cNvGrpSpPr/>
          <p:nvPr/>
        </p:nvGrpSpPr>
        <p:grpSpPr>
          <a:xfrm>
            <a:off x="-9000" y="6358680"/>
            <a:ext cx="12200040" cy="469440"/>
            <a:chOff x="-9000" y="6358680"/>
            <a:chExt cx="12200040" cy="469440"/>
          </a:xfrm>
        </p:grpSpPr>
        <p:sp>
          <p:nvSpPr>
            <p:cNvPr id="255" name="CustomShape 2"/>
            <p:cNvSpPr/>
            <p:nvPr/>
          </p:nvSpPr>
          <p:spPr>
            <a:xfrm>
              <a:off x="-9000" y="6609240"/>
              <a:ext cx="1046916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pic>
          <p:nvPicPr>
            <p:cNvPr id="256" name="Google Shape;14;p1" descr=""/>
            <p:cNvPicPr/>
            <p:nvPr/>
          </p:nvPicPr>
          <p:blipFill>
            <a:blip r:embed="rId2"/>
            <a:stretch/>
          </p:blipFill>
          <p:spPr>
            <a:xfrm>
              <a:off x="10548360" y="6358680"/>
              <a:ext cx="469440" cy="469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7" name="CustomShape 3"/>
            <p:cNvSpPr/>
            <p:nvPr/>
          </p:nvSpPr>
          <p:spPr>
            <a:xfrm flipH="1" rot="10800000">
              <a:off x="11105280" y="6610320"/>
              <a:ext cx="1085400" cy="44640"/>
            </a:xfrm>
            <a:prstGeom prst="rect">
              <a:avLst/>
            </a:prstGeom>
            <a:solidFill>
              <a:srgbClr val="004586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8" name="CustomShape 4"/>
          <p:cNvSpPr/>
          <p:nvPr/>
        </p:nvSpPr>
        <p:spPr>
          <a:xfrm>
            <a:off x="730800" y="223344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dk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5"/>
          <p:cNvSpPr/>
          <p:nvPr/>
        </p:nvSpPr>
        <p:spPr>
          <a:xfrm>
            <a:off x="0" y="-6480"/>
            <a:ext cx="12191040" cy="161928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0" name="Google Shape;38;p9" descr=""/>
          <p:cNvPicPr/>
          <p:nvPr/>
        </p:nvPicPr>
        <p:blipFill>
          <a:blip r:embed="rId3"/>
          <a:srcRect l="0" t="-5804" r="0" b="38513"/>
          <a:stretch/>
        </p:blipFill>
        <p:spPr>
          <a:xfrm>
            <a:off x="8457120" y="-227520"/>
            <a:ext cx="3842640" cy="1801440"/>
          </a:xfrm>
          <a:prstGeom prst="rect">
            <a:avLst/>
          </a:prstGeom>
          <a:ln>
            <a:noFill/>
          </a:ln>
        </p:spPr>
      </p:pic>
      <p:sp>
        <p:nvSpPr>
          <p:cNvPr id="261" name="CustomShape 6"/>
          <p:cNvSpPr/>
          <p:nvPr/>
        </p:nvSpPr>
        <p:spPr>
          <a:xfrm>
            <a:off x="5163120" y="114120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2" name="CustomShape 7"/>
          <p:cNvSpPr/>
          <p:nvPr/>
        </p:nvSpPr>
        <p:spPr>
          <a:xfrm>
            <a:off x="1110240" y="346680"/>
            <a:ext cx="9829080" cy="66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PlaceHolder 8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64" name="PlaceHolder 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en.wikipedia.org/wiki/Computer_file" TargetMode="External"/><Relationship Id="rId3" Type="http://schemas.openxmlformats.org/officeDocument/2006/relationships/hyperlink" Target="https://en.wikipedia.org/wiki/Programmer" TargetMode="External"/><Relationship Id="rId4" Type="http://schemas.openxmlformats.org/officeDocument/2006/relationships/hyperlink" Target="https://en.wikipedia.org/wiki/Source_code" TargetMode="External"/><Relationship Id="rId5" Type="http://schemas.openxmlformats.org/officeDocument/2006/relationships/hyperlink" Target="https://en.wikipedia.org/wiki/Software_development" TargetMode="External"/><Relationship Id="rId6" Type="http://schemas.openxmlformats.org/officeDocument/2006/relationships/hyperlink" Target="https://en.wikipedia.org/wiki/Data_integrity" TargetMode="External"/><Relationship Id="rId7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github.com/rishvantsingh/rishivant-git-assignment.git" TargetMode="External"/><Relationship Id="rId2" Type="http://schemas.openxmlformats.org/officeDocument/2006/relationships/hyperlink" Target="https://github.com/rishvantsingh/rishivant-git-assignment.git" TargetMode="External"/><Relationship Id="rId3" Type="http://schemas.openxmlformats.org/officeDocument/2006/relationships/slideLayout" Target="../slideLayouts/slideLayout7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0" y="0"/>
            <a:ext cx="12191040" cy="685692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02" name="Google Shape;118;p19" descr=""/>
          <p:cNvPicPr/>
          <p:nvPr/>
        </p:nvPicPr>
        <p:blipFill>
          <a:blip r:embed="rId1"/>
          <a:stretch/>
        </p:blipFill>
        <p:spPr>
          <a:xfrm>
            <a:off x="5106240" y="-236880"/>
            <a:ext cx="7319880" cy="6007680"/>
          </a:xfrm>
          <a:prstGeom prst="rect">
            <a:avLst/>
          </a:prstGeom>
          <a:ln>
            <a:noFill/>
          </a:ln>
        </p:spPr>
      </p:pic>
      <p:pic>
        <p:nvPicPr>
          <p:cNvPr id="303" name="Google Shape;119;p19" descr=""/>
          <p:cNvPicPr/>
          <p:nvPr/>
        </p:nvPicPr>
        <p:blipFill>
          <a:blip r:embed="rId2"/>
          <a:stretch/>
        </p:blipFill>
        <p:spPr>
          <a:xfrm rot="10800000">
            <a:off x="-233280" y="1046520"/>
            <a:ext cx="7319880" cy="6007680"/>
          </a:xfrm>
          <a:prstGeom prst="rect">
            <a:avLst/>
          </a:prstGeom>
          <a:ln>
            <a:noFill/>
          </a:ln>
        </p:spPr>
      </p:pic>
      <p:sp>
        <p:nvSpPr>
          <p:cNvPr id="304" name="CustomShape 2"/>
          <p:cNvSpPr/>
          <p:nvPr/>
        </p:nvSpPr>
        <p:spPr>
          <a:xfrm>
            <a:off x="2342520" y="2644200"/>
            <a:ext cx="7156800" cy="1568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ffffff"/>
                </a:solidFill>
                <a:latin typeface="Poppins Medium"/>
                <a:ea typeface="Poppins Medium"/>
              </a:rPr>
              <a:t>Commit  Command in GIT</a:t>
            </a:r>
            <a:endParaRPr b="0" lang="en-IN" sz="3200" spc="-1" strike="noStrike">
              <a:latin typeface="Arial"/>
            </a:endParaRPr>
          </a:p>
        </p:txBody>
      </p:sp>
      <p:pic>
        <p:nvPicPr>
          <p:cNvPr id="305" name="Google Shape;121;p19" descr="A picture containing clipart&#10;&#10;Description generated with very high confidence"/>
          <p:cNvPicPr/>
          <p:nvPr/>
        </p:nvPicPr>
        <p:blipFill>
          <a:blip r:embed="rId3"/>
          <a:stretch/>
        </p:blipFill>
        <p:spPr>
          <a:xfrm>
            <a:off x="365400" y="296280"/>
            <a:ext cx="2310840" cy="551880"/>
          </a:xfrm>
          <a:prstGeom prst="rect">
            <a:avLst/>
          </a:prstGeom>
          <a:ln>
            <a:noFill/>
          </a:ln>
        </p:spPr>
      </p:pic>
      <p:sp>
        <p:nvSpPr>
          <p:cNvPr id="306" name="CustomShape 3"/>
          <p:cNvSpPr/>
          <p:nvPr/>
        </p:nvSpPr>
        <p:spPr>
          <a:xfrm>
            <a:off x="8105760" y="5811480"/>
            <a:ext cx="3842640" cy="645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Poppins"/>
                <a:ea typeface="Poppins"/>
              </a:rPr>
              <a:t>Presented By : RISHIVANT SINGH 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roup 1"/>
          <p:cNvGrpSpPr/>
          <p:nvPr/>
        </p:nvGrpSpPr>
        <p:grpSpPr>
          <a:xfrm>
            <a:off x="6764040" y="-336240"/>
            <a:ext cx="8805960" cy="9129960"/>
            <a:chOff x="6764040" y="-336240"/>
            <a:chExt cx="8805960" cy="9129960"/>
          </a:xfrm>
        </p:grpSpPr>
        <p:sp>
          <p:nvSpPr>
            <p:cNvPr id="308" name="CustomShape 2"/>
            <p:cNvSpPr/>
            <p:nvPr/>
          </p:nvSpPr>
          <p:spPr>
            <a:xfrm rot="19575000">
              <a:off x="7888320" y="1035720"/>
              <a:ext cx="6663600" cy="5686560"/>
            </a:xfrm>
            <a:custGeom>
              <a:avLst/>
              <a:gdLst/>
              <a:ahLst/>
              <a:rect l="l" t="t" r="r" b="b"/>
              <a:pathLst>
                <a:path w="4509" h="3848">
                  <a:moveTo>
                    <a:pt x="1674" y="3848"/>
                  </a:moveTo>
                  <a:lnTo>
                    <a:pt x="1411" y="3026"/>
                  </a:lnTo>
                  <a:lnTo>
                    <a:pt x="0" y="3222"/>
                  </a:lnTo>
                  <a:lnTo>
                    <a:pt x="274" y="1680"/>
                  </a:lnTo>
                  <a:lnTo>
                    <a:pt x="789" y="551"/>
                  </a:lnTo>
                  <a:lnTo>
                    <a:pt x="1104" y="958"/>
                  </a:lnTo>
                  <a:lnTo>
                    <a:pt x="1375" y="0"/>
                  </a:lnTo>
                  <a:lnTo>
                    <a:pt x="2068" y="806"/>
                  </a:lnTo>
                  <a:lnTo>
                    <a:pt x="2458" y="660"/>
                  </a:lnTo>
                  <a:lnTo>
                    <a:pt x="2266" y="1194"/>
                  </a:lnTo>
                  <a:lnTo>
                    <a:pt x="4509" y="1761"/>
                  </a:lnTo>
                  <a:lnTo>
                    <a:pt x="2446" y="3123"/>
                  </a:lnTo>
                  <a:lnTo>
                    <a:pt x="1674" y="3848"/>
                  </a:lnTo>
                  <a:close/>
                </a:path>
              </a:pathLst>
            </a:custGeom>
            <a:gradFill rotWithShape="0">
              <a:gsLst>
                <a:gs pos="0">
                  <a:srgbClr val="2099d8">
                    <a:alpha val="25098"/>
                  </a:srgbClr>
                </a:gs>
                <a:gs pos="100000">
                  <a:srgbClr val="27a6c2">
                    <a:alpha val="20000"/>
                  </a:srgbClr>
                </a:gs>
              </a:gsLst>
              <a:lin ang="8772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" name="CustomShape 3"/>
            <p:cNvSpPr/>
            <p:nvPr/>
          </p:nvSpPr>
          <p:spPr>
            <a:xfrm rot="19575000">
              <a:off x="7632720" y="4028760"/>
              <a:ext cx="4409640" cy="3865680"/>
            </a:xfrm>
            <a:custGeom>
              <a:avLst/>
              <a:gdLst/>
              <a:ahLst/>
              <a:rect l="l" t="t" r="r" b="b"/>
              <a:pathLst>
                <a:path w="2984" h="2616">
                  <a:moveTo>
                    <a:pt x="0" y="379"/>
                  </a:moveTo>
                  <a:lnTo>
                    <a:pt x="2984" y="0"/>
                  </a:lnTo>
                  <a:lnTo>
                    <a:pt x="2367" y="2616"/>
                  </a:lnTo>
                  <a:lnTo>
                    <a:pt x="687" y="1954"/>
                  </a:lnTo>
                  <a:lnTo>
                    <a:pt x="0" y="379"/>
                  </a:lnTo>
                  <a:close/>
                </a:path>
              </a:pathLst>
            </a:custGeom>
            <a:solidFill>
              <a:schemeClr val="accent3">
                <a:alpha val="2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0" name="CustomShape 4"/>
            <p:cNvSpPr/>
            <p:nvPr/>
          </p:nvSpPr>
          <p:spPr>
            <a:xfrm rot="19575000">
              <a:off x="9335520" y="721080"/>
              <a:ext cx="4600440" cy="4448160"/>
            </a:xfrm>
            <a:custGeom>
              <a:avLst/>
              <a:gdLst/>
              <a:ahLst/>
              <a:rect l="l" t="t" r="r" b="b"/>
              <a:pathLst>
                <a:path w="3113" h="3010">
                  <a:moveTo>
                    <a:pt x="0" y="0"/>
                  </a:moveTo>
                  <a:lnTo>
                    <a:pt x="55" y="3010"/>
                  </a:lnTo>
                  <a:lnTo>
                    <a:pt x="3113" y="17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alpha val="2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1" name="CustomShape 5"/>
            <p:cNvSpPr/>
            <p:nvPr/>
          </p:nvSpPr>
          <p:spPr>
            <a:xfrm rot="19575000">
              <a:off x="9639360" y="3035520"/>
              <a:ext cx="1719360" cy="3055680"/>
            </a:xfrm>
            <a:custGeom>
              <a:avLst/>
              <a:gdLst/>
              <a:ahLst/>
              <a:rect l="l" t="t" r="r" b="b"/>
              <a:pathLst>
                <a:path w="1164" h="2068">
                  <a:moveTo>
                    <a:pt x="1164" y="236"/>
                  </a:moveTo>
                  <a:lnTo>
                    <a:pt x="308" y="2068"/>
                  </a:lnTo>
                  <a:lnTo>
                    <a:pt x="0" y="0"/>
                  </a:lnTo>
                  <a:lnTo>
                    <a:pt x="1164" y="236"/>
                  </a:lnTo>
                  <a:close/>
                </a:path>
              </a:pathLst>
            </a:custGeom>
            <a:solidFill>
              <a:schemeClr val="accent1">
                <a:alpha val="2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" name="CustomShape 6"/>
            <p:cNvSpPr/>
            <p:nvPr/>
          </p:nvSpPr>
          <p:spPr>
            <a:xfrm rot="19575000">
              <a:off x="7300800" y="4321080"/>
              <a:ext cx="3147480" cy="2887200"/>
            </a:xfrm>
            <a:custGeom>
              <a:avLst/>
              <a:gdLst/>
              <a:ahLst/>
              <a:rect l="l" t="t" r="r" b="b"/>
              <a:pathLst>
                <a:path w="2130" h="1954">
                  <a:moveTo>
                    <a:pt x="0" y="525"/>
                  </a:moveTo>
                  <a:lnTo>
                    <a:pt x="2130" y="1954"/>
                  </a:lnTo>
                  <a:lnTo>
                    <a:pt x="1954" y="0"/>
                  </a:lnTo>
                  <a:lnTo>
                    <a:pt x="0" y="525"/>
                  </a:lnTo>
                  <a:close/>
                </a:path>
              </a:pathLst>
            </a:custGeom>
            <a:solidFill>
              <a:schemeClr val="accent2">
                <a:alpha val="25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" name="CustomShape 7"/>
            <p:cNvSpPr/>
            <p:nvPr/>
          </p:nvSpPr>
          <p:spPr>
            <a:xfrm rot="19575000">
              <a:off x="7482960" y="4555440"/>
              <a:ext cx="4671360" cy="2284200"/>
            </a:xfrm>
            <a:custGeom>
              <a:avLst/>
              <a:gdLst/>
              <a:ahLst/>
              <a:rect l="l" t="t" r="r" b="b"/>
              <a:pathLst>
                <a:path w="3161" h="1546">
                  <a:moveTo>
                    <a:pt x="0" y="0"/>
                  </a:moveTo>
                  <a:lnTo>
                    <a:pt x="3161" y="1546"/>
                  </a:lnTo>
                  <a:lnTo>
                    <a:pt x="2116" y="1425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rgbClr val="2099d8">
                    <a:alpha val="20000"/>
                  </a:srgbClr>
                </a:gs>
                <a:gs pos="100000">
                  <a:srgbClr val="27a6c2">
                    <a:alpha val="10196"/>
                  </a:srgbClr>
                </a:gs>
              </a:gsLst>
              <a:lin ang="3372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" name="CustomShape 8"/>
            <p:cNvSpPr/>
            <p:nvPr/>
          </p:nvSpPr>
          <p:spPr>
            <a:xfrm rot="19575000">
              <a:off x="13755600" y="1937160"/>
              <a:ext cx="47520" cy="46080"/>
            </a:xfrm>
            <a:custGeom>
              <a:avLst/>
              <a:gdLst/>
              <a:ahLst/>
              <a:rect l="l" t="t" r="r" b="b"/>
              <a:pathLst>
                <a:path w="30" h="29">
                  <a:moveTo>
                    <a:pt x="28" y="18"/>
                  </a:moveTo>
                  <a:cubicBezTo>
                    <a:pt x="26" y="25"/>
                    <a:pt x="18" y="29"/>
                    <a:pt x="11" y="27"/>
                  </a:cubicBezTo>
                  <a:cubicBezTo>
                    <a:pt x="4" y="25"/>
                    <a:pt x="0" y="18"/>
                    <a:pt x="2" y="11"/>
                  </a:cubicBezTo>
                  <a:cubicBezTo>
                    <a:pt x="5" y="4"/>
                    <a:pt x="12" y="0"/>
                    <a:pt x="19" y="2"/>
                  </a:cubicBezTo>
                  <a:cubicBezTo>
                    <a:pt x="26" y="4"/>
                    <a:pt x="30" y="11"/>
                    <a:pt x="28" y="18"/>
                  </a:cubicBezTo>
                  <a:close/>
                </a:path>
              </a:pathLst>
            </a:custGeom>
            <a:gradFill rotWithShape="0">
              <a:gsLst>
                <a:gs pos="0">
                  <a:srgbClr val="2099d8">
                    <a:alpha val="20000"/>
                  </a:srgbClr>
                </a:gs>
                <a:gs pos="100000">
                  <a:srgbClr val="27a6c2">
                    <a:alpha val="10196"/>
                  </a:srgbClr>
                </a:gs>
              </a:gsLst>
              <a:lin ang="3372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" name="CustomShape 9"/>
            <p:cNvSpPr/>
            <p:nvPr/>
          </p:nvSpPr>
          <p:spPr>
            <a:xfrm rot="19575000">
              <a:off x="8479800" y="5312520"/>
              <a:ext cx="60840" cy="60840"/>
            </a:xfrm>
            <a:custGeom>
              <a:avLst/>
              <a:gdLst/>
              <a:ahLst/>
              <a:rect l="l" t="t" r="r" b="b"/>
              <a:pathLst>
                <a:path w="39" h="39">
                  <a:moveTo>
                    <a:pt x="4" y="26"/>
                  </a:moveTo>
                  <a:cubicBezTo>
                    <a:pt x="0" y="17"/>
                    <a:pt x="4" y="7"/>
                    <a:pt x="13" y="3"/>
                  </a:cubicBezTo>
                  <a:cubicBezTo>
                    <a:pt x="22" y="0"/>
                    <a:pt x="32" y="4"/>
                    <a:pt x="35" y="13"/>
                  </a:cubicBezTo>
                  <a:cubicBezTo>
                    <a:pt x="39" y="22"/>
                    <a:pt x="35" y="32"/>
                    <a:pt x="26" y="35"/>
                  </a:cubicBezTo>
                  <a:cubicBezTo>
                    <a:pt x="17" y="39"/>
                    <a:pt x="7" y="34"/>
                    <a:pt x="4" y="26"/>
                  </a:cubicBezTo>
                  <a:close/>
                </a:path>
              </a:pathLst>
            </a:custGeom>
            <a:gradFill rotWithShape="0">
              <a:gsLst>
                <a:gs pos="0">
                  <a:srgbClr val="2099d8">
                    <a:alpha val="20000"/>
                  </a:srgbClr>
                </a:gs>
                <a:gs pos="100000">
                  <a:srgbClr val="27a6c2">
                    <a:alpha val="10196"/>
                  </a:srgbClr>
                </a:gs>
              </a:gsLst>
              <a:lin ang="3372000"/>
            </a:gra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16" name="CustomShape 10"/>
          <p:cNvSpPr/>
          <p:nvPr/>
        </p:nvSpPr>
        <p:spPr>
          <a:xfrm rot="19575000">
            <a:off x="6780960" y="1428480"/>
            <a:ext cx="7790040" cy="5784120"/>
          </a:xfrm>
          <a:custGeom>
            <a:avLst/>
            <a:gdLst/>
            <a:ahLst/>
            <a:rect l="l" t="t" r="r" b="b"/>
            <a:pathLst>
              <a:path w="4842" h="3592">
                <a:moveTo>
                  <a:pt x="4842" y="1652"/>
                </a:moveTo>
                <a:cubicBezTo>
                  <a:pt x="4842" y="1652"/>
                  <a:pt x="4842" y="1652"/>
                  <a:pt x="4842" y="1652"/>
                </a:cubicBezTo>
                <a:cubicBezTo>
                  <a:pt x="4842" y="1652"/>
                  <a:pt x="4842" y="1652"/>
                  <a:pt x="4842" y="1652"/>
                </a:cubicBezTo>
                <a:cubicBezTo>
                  <a:pt x="4841" y="1645"/>
                  <a:pt x="4841" y="1645"/>
                  <a:pt x="4841" y="1645"/>
                </a:cubicBezTo>
                <a:cubicBezTo>
                  <a:pt x="2812" y="1131"/>
                  <a:pt x="2812" y="1131"/>
                  <a:pt x="2812" y="1131"/>
                </a:cubicBezTo>
                <a:cubicBezTo>
                  <a:pt x="2814" y="1124"/>
                  <a:pt x="2814" y="1117"/>
                  <a:pt x="2811" y="1109"/>
                </a:cubicBezTo>
                <a:cubicBezTo>
                  <a:pt x="2808" y="1103"/>
                  <a:pt x="2803" y="1097"/>
                  <a:pt x="2797" y="1094"/>
                </a:cubicBezTo>
                <a:cubicBezTo>
                  <a:pt x="2950" y="665"/>
                  <a:pt x="2950" y="665"/>
                  <a:pt x="2950" y="665"/>
                </a:cubicBezTo>
                <a:cubicBezTo>
                  <a:pt x="2956" y="666"/>
                  <a:pt x="2961" y="666"/>
                  <a:pt x="2967" y="664"/>
                </a:cubicBezTo>
                <a:cubicBezTo>
                  <a:pt x="2981" y="658"/>
                  <a:pt x="2988" y="641"/>
                  <a:pt x="2982" y="627"/>
                </a:cubicBezTo>
                <a:cubicBezTo>
                  <a:pt x="2976" y="612"/>
                  <a:pt x="2960" y="605"/>
                  <a:pt x="2945" y="611"/>
                </a:cubicBezTo>
                <a:cubicBezTo>
                  <a:pt x="2932" y="616"/>
                  <a:pt x="2925" y="630"/>
                  <a:pt x="2928" y="644"/>
                </a:cubicBezTo>
                <a:cubicBezTo>
                  <a:pt x="2617" y="761"/>
                  <a:pt x="2617" y="761"/>
                  <a:pt x="2617" y="761"/>
                </a:cubicBezTo>
                <a:cubicBezTo>
                  <a:pt x="2617" y="759"/>
                  <a:pt x="2617" y="756"/>
                  <a:pt x="2616" y="754"/>
                </a:cubicBezTo>
                <a:cubicBezTo>
                  <a:pt x="2612" y="744"/>
                  <a:pt x="2601" y="740"/>
                  <a:pt x="2591" y="744"/>
                </a:cubicBezTo>
                <a:cubicBezTo>
                  <a:pt x="2588" y="745"/>
                  <a:pt x="2585" y="747"/>
                  <a:pt x="2583" y="749"/>
                </a:cubicBezTo>
                <a:cubicBezTo>
                  <a:pt x="1983" y="51"/>
                  <a:pt x="1983" y="51"/>
                  <a:pt x="1983" y="51"/>
                </a:cubicBezTo>
                <a:cubicBezTo>
                  <a:pt x="1990" y="43"/>
                  <a:pt x="1992" y="32"/>
                  <a:pt x="1988" y="22"/>
                </a:cubicBezTo>
                <a:cubicBezTo>
                  <a:pt x="1982" y="7"/>
                  <a:pt x="1965" y="0"/>
                  <a:pt x="1951" y="6"/>
                </a:cubicBezTo>
                <a:cubicBezTo>
                  <a:pt x="1936" y="12"/>
                  <a:pt x="1929" y="28"/>
                  <a:pt x="1935" y="43"/>
                </a:cubicBezTo>
                <a:cubicBezTo>
                  <a:pt x="1938" y="50"/>
                  <a:pt x="1944" y="55"/>
                  <a:pt x="1950" y="58"/>
                </a:cubicBezTo>
                <a:cubicBezTo>
                  <a:pt x="1715" y="886"/>
                  <a:pt x="1715" y="886"/>
                  <a:pt x="1715" y="886"/>
                </a:cubicBezTo>
                <a:cubicBezTo>
                  <a:pt x="1713" y="886"/>
                  <a:pt x="1711" y="887"/>
                  <a:pt x="1708" y="888"/>
                </a:cubicBezTo>
                <a:cubicBezTo>
                  <a:pt x="1706" y="889"/>
                  <a:pt x="1704" y="890"/>
                  <a:pt x="1702" y="891"/>
                </a:cubicBezTo>
                <a:cubicBezTo>
                  <a:pt x="1442" y="556"/>
                  <a:pt x="1442" y="556"/>
                  <a:pt x="1442" y="556"/>
                </a:cubicBezTo>
                <a:cubicBezTo>
                  <a:pt x="1450" y="548"/>
                  <a:pt x="1453" y="536"/>
                  <a:pt x="1448" y="525"/>
                </a:cubicBezTo>
                <a:cubicBezTo>
                  <a:pt x="1442" y="511"/>
                  <a:pt x="1426" y="504"/>
                  <a:pt x="1411" y="510"/>
                </a:cubicBezTo>
                <a:cubicBezTo>
                  <a:pt x="1397" y="515"/>
                  <a:pt x="1389" y="532"/>
                  <a:pt x="1395" y="547"/>
                </a:cubicBezTo>
                <a:cubicBezTo>
                  <a:pt x="1398" y="553"/>
                  <a:pt x="1403" y="558"/>
                  <a:pt x="1409" y="561"/>
                </a:cubicBezTo>
                <a:cubicBezTo>
                  <a:pt x="969" y="1525"/>
                  <a:pt x="969" y="1525"/>
                  <a:pt x="969" y="1525"/>
                </a:cubicBezTo>
                <a:cubicBezTo>
                  <a:pt x="80" y="1498"/>
                  <a:pt x="80" y="1498"/>
                  <a:pt x="80" y="1498"/>
                </a:cubicBezTo>
                <a:cubicBezTo>
                  <a:pt x="79" y="1493"/>
                  <a:pt x="79" y="1489"/>
                  <a:pt x="77" y="1485"/>
                </a:cubicBezTo>
                <a:cubicBezTo>
                  <a:pt x="69" y="1466"/>
                  <a:pt x="47" y="1457"/>
                  <a:pt x="28" y="1464"/>
                </a:cubicBezTo>
                <a:cubicBezTo>
                  <a:pt x="9" y="1472"/>
                  <a:pt x="0" y="1494"/>
                  <a:pt x="8" y="1513"/>
                </a:cubicBezTo>
                <a:cubicBezTo>
                  <a:pt x="16" y="1532"/>
                  <a:pt x="37" y="1541"/>
                  <a:pt x="56" y="1533"/>
                </a:cubicBezTo>
                <a:cubicBezTo>
                  <a:pt x="58" y="1533"/>
                  <a:pt x="59" y="1532"/>
                  <a:pt x="60" y="1531"/>
                </a:cubicBezTo>
                <a:cubicBezTo>
                  <a:pt x="683" y="2963"/>
                  <a:pt x="683" y="2963"/>
                  <a:pt x="683" y="2963"/>
                </a:cubicBezTo>
                <a:cubicBezTo>
                  <a:pt x="671" y="2971"/>
                  <a:pt x="666" y="2985"/>
                  <a:pt x="671" y="2998"/>
                </a:cubicBezTo>
                <a:cubicBezTo>
                  <a:pt x="677" y="3013"/>
                  <a:pt x="694" y="3020"/>
                  <a:pt x="708" y="3014"/>
                </a:cubicBezTo>
                <a:cubicBezTo>
                  <a:pt x="719" y="3010"/>
                  <a:pt x="725" y="3000"/>
                  <a:pt x="726" y="2990"/>
                </a:cubicBezTo>
                <a:cubicBezTo>
                  <a:pt x="1970" y="2816"/>
                  <a:pt x="1970" y="2816"/>
                  <a:pt x="1970" y="2816"/>
                </a:cubicBezTo>
                <a:cubicBezTo>
                  <a:pt x="1975" y="2827"/>
                  <a:pt x="1986" y="2832"/>
                  <a:pt x="1997" y="2829"/>
                </a:cubicBezTo>
                <a:cubicBezTo>
                  <a:pt x="2229" y="3553"/>
                  <a:pt x="2229" y="3553"/>
                  <a:pt x="2229" y="3553"/>
                </a:cubicBezTo>
                <a:cubicBezTo>
                  <a:pt x="2227" y="3553"/>
                  <a:pt x="2226" y="3553"/>
                  <a:pt x="2225" y="3554"/>
                </a:cubicBezTo>
                <a:cubicBezTo>
                  <a:pt x="2215" y="3558"/>
                  <a:pt x="2211" y="3568"/>
                  <a:pt x="2214" y="3578"/>
                </a:cubicBezTo>
                <a:cubicBezTo>
                  <a:pt x="2218" y="3587"/>
                  <a:pt x="2229" y="3592"/>
                  <a:pt x="2238" y="3588"/>
                </a:cubicBezTo>
                <a:cubicBezTo>
                  <a:pt x="2248" y="3584"/>
                  <a:pt x="2252" y="3573"/>
                  <a:pt x="2249" y="3564"/>
                </a:cubicBezTo>
                <a:cubicBezTo>
                  <a:pt x="2248" y="3562"/>
                  <a:pt x="2247" y="3561"/>
                  <a:pt x="2246" y="3559"/>
                </a:cubicBezTo>
                <a:cubicBezTo>
                  <a:pt x="2931" y="2917"/>
                  <a:pt x="2931" y="2917"/>
                  <a:pt x="2931" y="2917"/>
                </a:cubicBezTo>
                <a:cubicBezTo>
                  <a:pt x="2938" y="2922"/>
                  <a:pt x="2947" y="2924"/>
                  <a:pt x="2955" y="2920"/>
                </a:cubicBezTo>
                <a:cubicBezTo>
                  <a:pt x="2967" y="2915"/>
                  <a:pt x="2973" y="2901"/>
                  <a:pt x="2968" y="2889"/>
                </a:cubicBezTo>
                <a:cubicBezTo>
                  <a:pt x="2968" y="2889"/>
                  <a:pt x="2968" y="2889"/>
                  <a:pt x="2968" y="2889"/>
                </a:cubicBezTo>
                <a:cubicBezTo>
                  <a:pt x="3490" y="2544"/>
                  <a:pt x="3490" y="2544"/>
                  <a:pt x="3490" y="2544"/>
                </a:cubicBezTo>
                <a:lnTo>
                  <a:pt x="4842" y="1652"/>
                </a:lnTo>
                <a:close/>
                <a:moveTo>
                  <a:pt x="2233" y="3553"/>
                </a:moveTo>
                <a:cubicBezTo>
                  <a:pt x="2001" y="2828"/>
                  <a:pt x="2001" y="2828"/>
                  <a:pt x="2001" y="2828"/>
                </a:cubicBezTo>
                <a:cubicBezTo>
                  <a:pt x="2007" y="2825"/>
                  <a:pt x="2011" y="2820"/>
                  <a:pt x="2013" y="2815"/>
                </a:cubicBezTo>
                <a:cubicBezTo>
                  <a:pt x="2922" y="2900"/>
                  <a:pt x="2922" y="2900"/>
                  <a:pt x="2922" y="2900"/>
                </a:cubicBezTo>
                <a:cubicBezTo>
                  <a:pt x="2922" y="2902"/>
                  <a:pt x="2923" y="2905"/>
                  <a:pt x="2924" y="2907"/>
                </a:cubicBezTo>
                <a:cubicBezTo>
                  <a:pt x="2925" y="2910"/>
                  <a:pt x="2926" y="2913"/>
                  <a:pt x="2928" y="2915"/>
                </a:cubicBezTo>
                <a:cubicBezTo>
                  <a:pt x="2243" y="3557"/>
                  <a:pt x="2243" y="3557"/>
                  <a:pt x="2243" y="3557"/>
                </a:cubicBezTo>
                <a:cubicBezTo>
                  <a:pt x="2240" y="3554"/>
                  <a:pt x="2237" y="3553"/>
                  <a:pt x="2233" y="3553"/>
                </a:cubicBezTo>
                <a:close/>
                <a:moveTo>
                  <a:pt x="726" y="2986"/>
                </a:moveTo>
                <a:cubicBezTo>
                  <a:pt x="726" y="2983"/>
                  <a:pt x="725" y="2980"/>
                  <a:pt x="724" y="2977"/>
                </a:cubicBezTo>
                <a:cubicBezTo>
                  <a:pt x="720" y="2968"/>
                  <a:pt x="712" y="2962"/>
                  <a:pt x="704" y="2960"/>
                </a:cubicBezTo>
                <a:cubicBezTo>
                  <a:pt x="866" y="2049"/>
                  <a:pt x="866" y="2049"/>
                  <a:pt x="866" y="2049"/>
                </a:cubicBezTo>
                <a:cubicBezTo>
                  <a:pt x="1972" y="2794"/>
                  <a:pt x="1972" y="2794"/>
                  <a:pt x="1972" y="2794"/>
                </a:cubicBezTo>
                <a:cubicBezTo>
                  <a:pt x="1969" y="2799"/>
                  <a:pt x="1967" y="2806"/>
                  <a:pt x="1969" y="2812"/>
                </a:cubicBezTo>
                <a:lnTo>
                  <a:pt x="726" y="2986"/>
                </a:lnTo>
                <a:close/>
                <a:moveTo>
                  <a:pt x="891" y="1910"/>
                </a:moveTo>
                <a:cubicBezTo>
                  <a:pt x="1463" y="2187"/>
                  <a:pt x="1463" y="2187"/>
                  <a:pt x="1463" y="2187"/>
                </a:cubicBezTo>
                <a:cubicBezTo>
                  <a:pt x="1973" y="2789"/>
                  <a:pt x="1973" y="2789"/>
                  <a:pt x="1973" y="2789"/>
                </a:cubicBezTo>
                <a:cubicBezTo>
                  <a:pt x="867" y="2045"/>
                  <a:pt x="867" y="2045"/>
                  <a:pt x="867" y="2045"/>
                </a:cubicBezTo>
                <a:lnTo>
                  <a:pt x="891" y="1910"/>
                </a:lnTo>
                <a:close/>
                <a:moveTo>
                  <a:pt x="863" y="2042"/>
                </a:moveTo>
                <a:cubicBezTo>
                  <a:pt x="100" y="1529"/>
                  <a:pt x="100" y="1529"/>
                  <a:pt x="100" y="1529"/>
                </a:cubicBezTo>
                <a:cubicBezTo>
                  <a:pt x="887" y="1908"/>
                  <a:pt x="887" y="1908"/>
                  <a:pt x="887" y="1908"/>
                </a:cubicBezTo>
                <a:lnTo>
                  <a:pt x="863" y="2042"/>
                </a:lnTo>
                <a:close/>
                <a:moveTo>
                  <a:pt x="1972" y="59"/>
                </a:moveTo>
                <a:cubicBezTo>
                  <a:pt x="1975" y="58"/>
                  <a:pt x="1977" y="57"/>
                  <a:pt x="1979" y="55"/>
                </a:cubicBezTo>
                <a:cubicBezTo>
                  <a:pt x="2521" y="780"/>
                  <a:pt x="2521" y="780"/>
                  <a:pt x="2521" y="780"/>
                </a:cubicBezTo>
                <a:cubicBezTo>
                  <a:pt x="1971" y="867"/>
                  <a:pt x="1971" y="867"/>
                  <a:pt x="1971" y="867"/>
                </a:cubicBezTo>
                <a:cubicBezTo>
                  <a:pt x="1962" y="61"/>
                  <a:pt x="1962" y="61"/>
                  <a:pt x="1962" y="61"/>
                </a:cubicBezTo>
                <a:cubicBezTo>
                  <a:pt x="1965" y="61"/>
                  <a:pt x="1969" y="60"/>
                  <a:pt x="1972" y="59"/>
                </a:cubicBezTo>
                <a:close/>
                <a:moveTo>
                  <a:pt x="2524" y="784"/>
                </a:moveTo>
                <a:cubicBezTo>
                  <a:pt x="2757" y="1096"/>
                  <a:pt x="2757" y="1096"/>
                  <a:pt x="2757" y="1096"/>
                </a:cubicBezTo>
                <a:cubicBezTo>
                  <a:pt x="2751" y="1101"/>
                  <a:pt x="2746" y="1108"/>
                  <a:pt x="2745" y="1116"/>
                </a:cubicBezTo>
                <a:cubicBezTo>
                  <a:pt x="1973" y="960"/>
                  <a:pt x="1973" y="960"/>
                  <a:pt x="1973" y="960"/>
                </a:cubicBezTo>
                <a:cubicBezTo>
                  <a:pt x="1972" y="871"/>
                  <a:pt x="1972" y="871"/>
                  <a:pt x="1972" y="871"/>
                </a:cubicBezTo>
                <a:lnTo>
                  <a:pt x="2524" y="784"/>
                </a:lnTo>
                <a:close/>
                <a:moveTo>
                  <a:pt x="2602" y="781"/>
                </a:moveTo>
                <a:cubicBezTo>
                  <a:pt x="2763" y="1092"/>
                  <a:pt x="2763" y="1092"/>
                  <a:pt x="2763" y="1092"/>
                </a:cubicBezTo>
                <a:cubicBezTo>
                  <a:pt x="2762" y="1092"/>
                  <a:pt x="2761" y="1093"/>
                  <a:pt x="2760" y="1093"/>
                </a:cubicBezTo>
                <a:cubicBezTo>
                  <a:pt x="2528" y="783"/>
                  <a:pt x="2528" y="783"/>
                  <a:pt x="2528" y="783"/>
                </a:cubicBezTo>
                <a:cubicBezTo>
                  <a:pt x="2584" y="775"/>
                  <a:pt x="2584" y="775"/>
                  <a:pt x="2584" y="775"/>
                </a:cubicBezTo>
                <a:cubicBezTo>
                  <a:pt x="2588" y="780"/>
                  <a:pt x="2595" y="782"/>
                  <a:pt x="2602" y="781"/>
                </a:cubicBezTo>
                <a:close/>
                <a:moveTo>
                  <a:pt x="2014" y="2811"/>
                </a:moveTo>
                <a:cubicBezTo>
                  <a:pt x="2015" y="2807"/>
                  <a:pt x="2014" y="2802"/>
                  <a:pt x="2013" y="2798"/>
                </a:cubicBezTo>
                <a:cubicBezTo>
                  <a:pt x="2012" y="2795"/>
                  <a:pt x="2010" y="2793"/>
                  <a:pt x="2007" y="2791"/>
                </a:cubicBezTo>
                <a:cubicBezTo>
                  <a:pt x="2138" y="2512"/>
                  <a:pt x="2138" y="2512"/>
                  <a:pt x="2138" y="2512"/>
                </a:cubicBezTo>
                <a:cubicBezTo>
                  <a:pt x="2923" y="2892"/>
                  <a:pt x="2923" y="2892"/>
                  <a:pt x="2923" y="2892"/>
                </a:cubicBezTo>
                <a:cubicBezTo>
                  <a:pt x="2922" y="2893"/>
                  <a:pt x="2922" y="2894"/>
                  <a:pt x="2922" y="2896"/>
                </a:cubicBezTo>
                <a:lnTo>
                  <a:pt x="2014" y="2811"/>
                </a:lnTo>
                <a:close/>
                <a:moveTo>
                  <a:pt x="1726" y="931"/>
                </a:moveTo>
                <a:cubicBezTo>
                  <a:pt x="1732" y="928"/>
                  <a:pt x="1737" y="923"/>
                  <a:pt x="1739" y="917"/>
                </a:cubicBezTo>
                <a:cubicBezTo>
                  <a:pt x="1969" y="963"/>
                  <a:pt x="1969" y="963"/>
                  <a:pt x="1969" y="963"/>
                </a:cubicBezTo>
                <a:cubicBezTo>
                  <a:pt x="1976" y="1556"/>
                  <a:pt x="1976" y="1556"/>
                  <a:pt x="1976" y="1556"/>
                </a:cubicBezTo>
                <a:cubicBezTo>
                  <a:pt x="1807" y="1551"/>
                  <a:pt x="1807" y="1551"/>
                  <a:pt x="1807" y="1551"/>
                </a:cubicBezTo>
                <a:cubicBezTo>
                  <a:pt x="1715" y="933"/>
                  <a:pt x="1715" y="933"/>
                  <a:pt x="1715" y="933"/>
                </a:cubicBezTo>
                <a:cubicBezTo>
                  <a:pt x="1719" y="933"/>
                  <a:pt x="1722" y="932"/>
                  <a:pt x="1726" y="931"/>
                </a:cubicBezTo>
                <a:close/>
                <a:moveTo>
                  <a:pt x="2134" y="2511"/>
                </a:moveTo>
                <a:cubicBezTo>
                  <a:pt x="2004" y="2788"/>
                  <a:pt x="2004" y="2788"/>
                  <a:pt x="2004" y="2788"/>
                </a:cubicBezTo>
                <a:cubicBezTo>
                  <a:pt x="2001" y="2786"/>
                  <a:pt x="1998" y="2785"/>
                  <a:pt x="1994" y="2784"/>
                </a:cubicBezTo>
                <a:cubicBezTo>
                  <a:pt x="1990" y="2441"/>
                  <a:pt x="1990" y="2441"/>
                  <a:pt x="1990" y="2441"/>
                </a:cubicBezTo>
                <a:lnTo>
                  <a:pt x="2134" y="2511"/>
                </a:lnTo>
                <a:close/>
                <a:moveTo>
                  <a:pt x="1990" y="2437"/>
                </a:moveTo>
                <a:cubicBezTo>
                  <a:pt x="1980" y="1560"/>
                  <a:pt x="1980" y="1560"/>
                  <a:pt x="1980" y="1560"/>
                </a:cubicBezTo>
                <a:cubicBezTo>
                  <a:pt x="2570" y="1578"/>
                  <a:pt x="2570" y="1578"/>
                  <a:pt x="2570" y="1578"/>
                </a:cubicBezTo>
                <a:cubicBezTo>
                  <a:pt x="2136" y="2507"/>
                  <a:pt x="2136" y="2507"/>
                  <a:pt x="2136" y="2507"/>
                </a:cubicBezTo>
                <a:lnTo>
                  <a:pt x="1990" y="2437"/>
                </a:lnTo>
                <a:close/>
                <a:moveTo>
                  <a:pt x="2747" y="1135"/>
                </a:moveTo>
                <a:cubicBezTo>
                  <a:pt x="2751" y="1145"/>
                  <a:pt x="2759" y="1152"/>
                  <a:pt x="2768" y="1155"/>
                </a:cubicBezTo>
                <a:cubicBezTo>
                  <a:pt x="2572" y="1574"/>
                  <a:pt x="2572" y="1574"/>
                  <a:pt x="2572" y="1574"/>
                </a:cubicBezTo>
                <a:cubicBezTo>
                  <a:pt x="1980" y="1556"/>
                  <a:pt x="1980" y="1556"/>
                  <a:pt x="1980" y="1556"/>
                </a:cubicBezTo>
                <a:cubicBezTo>
                  <a:pt x="1973" y="964"/>
                  <a:pt x="1973" y="964"/>
                  <a:pt x="1973" y="964"/>
                </a:cubicBezTo>
                <a:cubicBezTo>
                  <a:pt x="2745" y="1120"/>
                  <a:pt x="2745" y="1120"/>
                  <a:pt x="2745" y="1120"/>
                </a:cubicBezTo>
                <a:cubicBezTo>
                  <a:pt x="2744" y="1125"/>
                  <a:pt x="2745" y="1130"/>
                  <a:pt x="2747" y="1135"/>
                </a:cubicBezTo>
                <a:close/>
                <a:moveTo>
                  <a:pt x="1976" y="1560"/>
                </a:moveTo>
                <a:cubicBezTo>
                  <a:pt x="1986" y="2435"/>
                  <a:pt x="1986" y="2435"/>
                  <a:pt x="1986" y="2435"/>
                </a:cubicBezTo>
                <a:cubicBezTo>
                  <a:pt x="1935" y="2410"/>
                  <a:pt x="1935" y="2410"/>
                  <a:pt x="1935" y="2410"/>
                </a:cubicBezTo>
                <a:cubicBezTo>
                  <a:pt x="1808" y="1555"/>
                  <a:pt x="1808" y="1555"/>
                  <a:pt x="1808" y="1555"/>
                </a:cubicBezTo>
                <a:lnTo>
                  <a:pt x="1976" y="1560"/>
                </a:lnTo>
                <a:close/>
                <a:moveTo>
                  <a:pt x="1986" y="2439"/>
                </a:moveTo>
                <a:cubicBezTo>
                  <a:pt x="1990" y="2780"/>
                  <a:pt x="1990" y="2780"/>
                  <a:pt x="1990" y="2780"/>
                </a:cubicBezTo>
                <a:cubicBezTo>
                  <a:pt x="1936" y="2415"/>
                  <a:pt x="1936" y="2415"/>
                  <a:pt x="1936" y="2415"/>
                </a:cubicBezTo>
                <a:lnTo>
                  <a:pt x="1986" y="2439"/>
                </a:lnTo>
                <a:close/>
                <a:moveTo>
                  <a:pt x="1987" y="2785"/>
                </a:moveTo>
                <a:cubicBezTo>
                  <a:pt x="1985" y="2785"/>
                  <a:pt x="1984" y="2785"/>
                  <a:pt x="1983" y="2786"/>
                </a:cubicBezTo>
                <a:cubicBezTo>
                  <a:pt x="1981" y="2787"/>
                  <a:pt x="1979" y="2788"/>
                  <a:pt x="1978" y="2789"/>
                </a:cubicBezTo>
                <a:cubicBezTo>
                  <a:pt x="1472" y="2191"/>
                  <a:pt x="1472" y="2191"/>
                  <a:pt x="1472" y="2191"/>
                </a:cubicBezTo>
                <a:cubicBezTo>
                  <a:pt x="1932" y="2413"/>
                  <a:pt x="1932" y="2413"/>
                  <a:pt x="1932" y="2413"/>
                </a:cubicBezTo>
                <a:lnTo>
                  <a:pt x="1987" y="2785"/>
                </a:lnTo>
                <a:close/>
                <a:moveTo>
                  <a:pt x="2937" y="2876"/>
                </a:moveTo>
                <a:cubicBezTo>
                  <a:pt x="2931" y="2878"/>
                  <a:pt x="2927" y="2883"/>
                  <a:pt x="2924" y="2888"/>
                </a:cubicBezTo>
                <a:cubicBezTo>
                  <a:pt x="2139" y="2509"/>
                  <a:pt x="2139" y="2509"/>
                  <a:pt x="2139" y="2509"/>
                </a:cubicBezTo>
                <a:cubicBezTo>
                  <a:pt x="2575" y="1579"/>
                  <a:pt x="2575" y="1579"/>
                  <a:pt x="2575" y="1579"/>
                </a:cubicBezTo>
                <a:cubicBezTo>
                  <a:pt x="2824" y="1586"/>
                  <a:pt x="2824" y="1586"/>
                  <a:pt x="2824" y="1586"/>
                </a:cubicBezTo>
                <a:cubicBezTo>
                  <a:pt x="2944" y="2874"/>
                  <a:pt x="2944" y="2874"/>
                  <a:pt x="2944" y="2874"/>
                </a:cubicBezTo>
                <a:cubicBezTo>
                  <a:pt x="2941" y="2874"/>
                  <a:pt x="2939" y="2875"/>
                  <a:pt x="2937" y="2876"/>
                </a:cubicBezTo>
                <a:close/>
                <a:moveTo>
                  <a:pt x="2576" y="1575"/>
                </a:moveTo>
                <a:cubicBezTo>
                  <a:pt x="2772" y="1156"/>
                  <a:pt x="2772" y="1156"/>
                  <a:pt x="2772" y="1156"/>
                </a:cubicBezTo>
                <a:cubicBezTo>
                  <a:pt x="2776" y="1157"/>
                  <a:pt x="2780" y="1157"/>
                  <a:pt x="2784" y="1156"/>
                </a:cubicBezTo>
                <a:cubicBezTo>
                  <a:pt x="2823" y="1582"/>
                  <a:pt x="2823" y="1582"/>
                  <a:pt x="2823" y="1582"/>
                </a:cubicBezTo>
                <a:lnTo>
                  <a:pt x="2576" y="1575"/>
                </a:lnTo>
                <a:close/>
                <a:moveTo>
                  <a:pt x="1969" y="959"/>
                </a:moveTo>
                <a:cubicBezTo>
                  <a:pt x="1740" y="913"/>
                  <a:pt x="1740" y="913"/>
                  <a:pt x="1740" y="913"/>
                </a:cubicBezTo>
                <a:cubicBezTo>
                  <a:pt x="1740" y="911"/>
                  <a:pt x="1741" y="909"/>
                  <a:pt x="1740" y="907"/>
                </a:cubicBezTo>
                <a:cubicBezTo>
                  <a:pt x="1968" y="871"/>
                  <a:pt x="1968" y="871"/>
                  <a:pt x="1968" y="871"/>
                </a:cubicBezTo>
                <a:lnTo>
                  <a:pt x="1969" y="959"/>
                </a:lnTo>
                <a:close/>
                <a:moveTo>
                  <a:pt x="1711" y="932"/>
                </a:moveTo>
                <a:cubicBezTo>
                  <a:pt x="1803" y="1551"/>
                  <a:pt x="1803" y="1551"/>
                  <a:pt x="1803" y="1551"/>
                </a:cubicBezTo>
                <a:cubicBezTo>
                  <a:pt x="1006" y="1526"/>
                  <a:pt x="1006" y="1526"/>
                  <a:pt x="1006" y="1526"/>
                </a:cubicBezTo>
                <a:cubicBezTo>
                  <a:pt x="1698" y="923"/>
                  <a:pt x="1698" y="923"/>
                  <a:pt x="1698" y="923"/>
                </a:cubicBezTo>
                <a:cubicBezTo>
                  <a:pt x="1702" y="928"/>
                  <a:pt x="1706" y="931"/>
                  <a:pt x="1711" y="932"/>
                </a:cubicBezTo>
                <a:close/>
                <a:moveTo>
                  <a:pt x="1804" y="1555"/>
                </a:moveTo>
                <a:cubicBezTo>
                  <a:pt x="1931" y="2408"/>
                  <a:pt x="1931" y="2408"/>
                  <a:pt x="1931" y="2408"/>
                </a:cubicBezTo>
                <a:cubicBezTo>
                  <a:pt x="1465" y="2183"/>
                  <a:pt x="1465" y="2183"/>
                  <a:pt x="1465" y="2183"/>
                </a:cubicBezTo>
                <a:cubicBezTo>
                  <a:pt x="950" y="1575"/>
                  <a:pt x="950" y="1575"/>
                  <a:pt x="950" y="1575"/>
                </a:cubicBezTo>
                <a:cubicBezTo>
                  <a:pt x="1002" y="1530"/>
                  <a:pt x="1002" y="1530"/>
                  <a:pt x="1002" y="1530"/>
                </a:cubicBezTo>
                <a:lnTo>
                  <a:pt x="1804" y="1555"/>
                </a:lnTo>
                <a:close/>
                <a:moveTo>
                  <a:pt x="954" y="1566"/>
                </a:moveTo>
                <a:cubicBezTo>
                  <a:pt x="971" y="1529"/>
                  <a:pt x="971" y="1529"/>
                  <a:pt x="971" y="1529"/>
                </a:cubicBezTo>
                <a:cubicBezTo>
                  <a:pt x="996" y="1530"/>
                  <a:pt x="996" y="1530"/>
                  <a:pt x="996" y="1530"/>
                </a:cubicBezTo>
                <a:lnTo>
                  <a:pt x="954" y="1566"/>
                </a:lnTo>
                <a:close/>
                <a:moveTo>
                  <a:pt x="950" y="1580"/>
                </a:moveTo>
                <a:cubicBezTo>
                  <a:pt x="1457" y="2179"/>
                  <a:pt x="1457" y="2179"/>
                  <a:pt x="1457" y="2179"/>
                </a:cubicBezTo>
                <a:cubicBezTo>
                  <a:pt x="891" y="1906"/>
                  <a:pt x="891" y="1906"/>
                  <a:pt x="891" y="1906"/>
                </a:cubicBezTo>
                <a:lnTo>
                  <a:pt x="950" y="1580"/>
                </a:lnTo>
                <a:close/>
                <a:moveTo>
                  <a:pt x="2966" y="2885"/>
                </a:moveTo>
                <a:cubicBezTo>
                  <a:pt x="2962" y="2879"/>
                  <a:pt x="2955" y="2875"/>
                  <a:pt x="2948" y="2874"/>
                </a:cubicBezTo>
                <a:cubicBezTo>
                  <a:pt x="2828" y="1586"/>
                  <a:pt x="2828" y="1586"/>
                  <a:pt x="2828" y="1586"/>
                </a:cubicBezTo>
                <a:cubicBezTo>
                  <a:pt x="4840" y="1649"/>
                  <a:pt x="4840" y="1649"/>
                  <a:pt x="4840" y="1649"/>
                </a:cubicBezTo>
                <a:lnTo>
                  <a:pt x="2966" y="2885"/>
                </a:lnTo>
                <a:close/>
                <a:moveTo>
                  <a:pt x="4822" y="1644"/>
                </a:moveTo>
                <a:cubicBezTo>
                  <a:pt x="2827" y="1582"/>
                  <a:pt x="2827" y="1582"/>
                  <a:pt x="2827" y="1582"/>
                </a:cubicBezTo>
                <a:cubicBezTo>
                  <a:pt x="2788" y="1156"/>
                  <a:pt x="2788" y="1156"/>
                  <a:pt x="2788" y="1156"/>
                </a:cubicBezTo>
                <a:cubicBezTo>
                  <a:pt x="2789" y="1155"/>
                  <a:pt x="2790" y="1155"/>
                  <a:pt x="2792" y="1154"/>
                </a:cubicBezTo>
                <a:cubicBezTo>
                  <a:pt x="2801" y="1151"/>
                  <a:pt x="2807" y="1144"/>
                  <a:pt x="2811" y="1135"/>
                </a:cubicBezTo>
                <a:lnTo>
                  <a:pt x="4822" y="1644"/>
                </a:lnTo>
                <a:close/>
                <a:moveTo>
                  <a:pt x="2929" y="648"/>
                </a:moveTo>
                <a:cubicBezTo>
                  <a:pt x="2933" y="656"/>
                  <a:pt x="2939" y="662"/>
                  <a:pt x="2947" y="664"/>
                </a:cubicBezTo>
                <a:cubicBezTo>
                  <a:pt x="2794" y="1092"/>
                  <a:pt x="2794" y="1092"/>
                  <a:pt x="2794" y="1092"/>
                </a:cubicBezTo>
                <a:cubicBezTo>
                  <a:pt x="2786" y="1087"/>
                  <a:pt x="2776" y="1087"/>
                  <a:pt x="2766" y="1090"/>
                </a:cubicBezTo>
                <a:cubicBezTo>
                  <a:pt x="2606" y="779"/>
                  <a:pt x="2606" y="779"/>
                  <a:pt x="2606" y="779"/>
                </a:cubicBezTo>
                <a:cubicBezTo>
                  <a:pt x="2612" y="777"/>
                  <a:pt x="2616" y="771"/>
                  <a:pt x="2617" y="765"/>
                </a:cubicBezTo>
                <a:cubicBezTo>
                  <a:pt x="2929" y="648"/>
                  <a:pt x="2929" y="648"/>
                  <a:pt x="2929" y="648"/>
                </a:cubicBezTo>
                <a:cubicBezTo>
                  <a:pt x="2929" y="648"/>
                  <a:pt x="2929" y="648"/>
                  <a:pt x="2929" y="648"/>
                </a:cubicBezTo>
                <a:close/>
                <a:moveTo>
                  <a:pt x="2580" y="769"/>
                </a:moveTo>
                <a:cubicBezTo>
                  <a:pt x="2580" y="770"/>
                  <a:pt x="2581" y="770"/>
                  <a:pt x="2581" y="771"/>
                </a:cubicBezTo>
                <a:cubicBezTo>
                  <a:pt x="2526" y="780"/>
                  <a:pt x="2526" y="780"/>
                  <a:pt x="2526" y="780"/>
                </a:cubicBezTo>
                <a:cubicBezTo>
                  <a:pt x="2000" y="77"/>
                  <a:pt x="2000" y="77"/>
                  <a:pt x="2000" y="77"/>
                </a:cubicBezTo>
                <a:cubicBezTo>
                  <a:pt x="2581" y="752"/>
                  <a:pt x="2581" y="752"/>
                  <a:pt x="2581" y="752"/>
                </a:cubicBezTo>
                <a:cubicBezTo>
                  <a:pt x="2578" y="757"/>
                  <a:pt x="2578" y="763"/>
                  <a:pt x="2580" y="769"/>
                </a:cubicBezTo>
                <a:close/>
                <a:moveTo>
                  <a:pt x="1958" y="61"/>
                </a:moveTo>
                <a:cubicBezTo>
                  <a:pt x="1968" y="867"/>
                  <a:pt x="1968" y="867"/>
                  <a:pt x="1968" y="867"/>
                </a:cubicBezTo>
                <a:cubicBezTo>
                  <a:pt x="1740" y="903"/>
                  <a:pt x="1740" y="903"/>
                  <a:pt x="1740" y="903"/>
                </a:cubicBezTo>
                <a:cubicBezTo>
                  <a:pt x="1739" y="902"/>
                  <a:pt x="1739" y="901"/>
                  <a:pt x="1739" y="901"/>
                </a:cubicBezTo>
                <a:cubicBezTo>
                  <a:pt x="1735" y="892"/>
                  <a:pt x="1728" y="887"/>
                  <a:pt x="1719" y="886"/>
                </a:cubicBezTo>
                <a:cubicBezTo>
                  <a:pt x="1954" y="60"/>
                  <a:pt x="1954" y="60"/>
                  <a:pt x="1954" y="60"/>
                </a:cubicBezTo>
                <a:cubicBezTo>
                  <a:pt x="1955" y="60"/>
                  <a:pt x="1957" y="60"/>
                  <a:pt x="1958" y="61"/>
                </a:cubicBezTo>
                <a:close/>
                <a:moveTo>
                  <a:pt x="1412" y="563"/>
                </a:moveTo>
                <a:cubicBezTo>
                  <a:pt x="1419" y="565"/>
                  <a:pt x="1426" y="565"/>
                  <a:pt x="1433" y="562"/>
                </a:cubicBezTo>
                <a:cubicBezTo>
                  <a:pt x="1435" y="561"/>
                  <a:pt x="1437" y="560"/>
                  <a:pt x="1439" y="558"/>
                </a:cubicBezTo>
                <a:cubicBezTo>
                  <a:pt x="1699" y="894"/>
                  <a:pt x="1699" y="894"/>
                  <a:pt x="1699" y="894"/>
                </a:cubicBezTo>
                <a:cubicBezTo>
                  <a:pt x="1694" y="901"/>
                  <a:pt x="1692" y="910"/>
                  <a:pt x="1695" y="918"/>
                </a:cubicBezTo>
                <a:cubicBezTo>
                  <a:pt x="1696" y="919"/>
                  <a:pt x="1696" y="919"/>
                  <a:pt x="1696" y="920"/>
                </a:cubicBezTo>
                <a:cubicBezTo>
                  <a:pt x="1000" y="1526"/>
                  <a:pt x="1000" y="1526"/>
                  <a:pt x="1000" y="1526"/>
                </a:cubicBezTo>
                <a:cubicBezTo>
                  <a:pt x="973" y="1525"/>
                  <a:pt x="973" y="1525"/>
                  <a:pt x="973" y="1525"/>
                </a:cubicBezTo>
                <a:lnTo>
                  <a:pt x="1412" y="563"/>
                </a:lnTo>
                <a:close/>
                <a:moveTo>
                  <a:pt x="947" y="1573"/>
                </a:moveTo>
                <a:cubicBezTo>
                  <a:pt x="947" y="1574"/>
                  <a:pt x="947" y="1574"/>
                  <a:pt x="947" y="1574"/>
                </a:cubicBezTo>
                <a:cubicBezTo>
                  <a:pt x="888" y="1904"/>
                  <a:pt x="888" y="1904"/>
                  <a:pt x="888" y="1904"/>
                </a:cubicBezTo>
                <a:cubicBezTo>
                  <a:pt x="77" y="1513"/>
                  <a:pt x="77" y="1513"/>
                  <a:pt x="77" y="1513"/>
                </a:cubicBezTo>
                <a:cubicBezTo>
                  <a:pt x="78" y="1509"/>
                  <a:pt x="79" y="1505"/>
                  <a:pt x="79" y="1502"/>
                </a:cubicBezTo>
                <a:cubicBezTo>
                  <a:pt x="967" y="1529"/>
                  <a:pt x="967" y="1529"/>
                  <a:pt x="967" y="1529"/>
                </a:cubicBezTo>
                <a:lnTo>
                  <a:pt x="947" y="1573"/>
                </a:lnTo>
                <a:close/>
                <a:moveTo>
                  <a:pt x="64" y="1529"/>
                </a:moveTo>
                <a:cubicBezTo>
                  <a:pt x="69" y="1526"/>
                  <a:pt x="72" y="1522"/>
                  <a:pt x="75" y="1517"/>
                </a:cubicBezTo>
                <a:cubicBezTo>
                  <a:pt x="862" y="2047"/>
                  <a:pt x="862" y="2047"/>
                  <a:pt x="862" y="2047"/>
                </a:cubicBezTo>
                <a:cubicBezTo>
                  <a:pt x="700" y="2959"/>
                  <a:pt x="700" y="2959"/>
                  <a:pt x="700" y="2959"/>
                </a:cubicBezTo>
                <a:cubicBezTo>
                  <a:pt x="695" y="2959"/>
                  <a:pt x="691" y="2959"/>
                  <a:pt x="687" y="2961"/>
                </a:cubicBezTo>
                <a:cubicBezTo>
                  <a:pt x="687" y="2961"/>
                  <a:pt x="686" y="2961"/>
                  <a:pt x="686" y="2962"/>
                </a:cubicBezTo>
                <a:lnTo>
                  <a:pt x="64" y="1529"/>
                </a:lnTo>
                <a:close/>
              </a:path>
            </a:pathLst>
          </a:custGeom>
          <a:solidFill>
            <a:srgbClr val="1772a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11"/>
          <p:cNvSpPr/>
          <p:nvPr/>
        </p:nvSpPr>
        <p:spPr>
          <a:xfrm>
            <a:off x="778680" y="630720"/>
            <a:ext cx="369324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3f3f3f"/>
                </a:solidFill>
                <a:latin typeface="Poppins"/>
                <a:ea typeface="Poppins"/>
              </a:rPr>
              <a:t>Contents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318" name="CustomShape 12"/>
          <p:cNvSpPr/>
          <p:nvPr/>
        </p:nvSpPr>
        <p:spPr>
          <a:xfrm>
            <a:off x="778680" y="1491120"/>
            <a:ext cx="5265360" cy="71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CustomShape 13"/>
          <p:cNvSpPr/>
          <p:nvPr/>
        </p:nvSpPr>
        <p:spPr>
          <a:xfrm>
            <a:off x="883440" y="232848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dk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CustomShape 14"/>
          <p:cNvSpPr/>
          <p:nvPr/>
        </p:nvSpPr>
        <p:spPr>
          <a:xfrm>
            <a:off x="883440" y="2687040"/>
            <a:ext cx="687960" cy="59652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CustomShape 15"/>
          <p:cNvSpPr/>
          <p:nvPr/>
        </p:nvSpPr>
        <p:spPr>
          <a:xfrm>
            <a:off x="883440" y="3591360"/>
            <a:ext cx="687960" cy="59652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CustomShape 16"/>
          <p:cNvSpPr/>
          <p:nvPr/>
        </p:nvSpPr>
        <p:spPr>
          <a:xfrm>
            <a:off x="883440" y="4501080"/>
            <a:ext cx="687960" cy="59652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17"/>
          <p:cNvSpPr/>
          <p:nvPr/>
        </p:nvSpPr>
        <p:spPr>
          <a:xfrm>
            <a:off x="883440" y="5407560"/>
            <a:ext cx="687960" cy="59652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rgbClr val="27643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18"/>
          <p:cNvSpPr/>
          <p:nvPr/>
        </p:nvSpPr>
        <p:spPr>
          <a:xfrm>
            <a:off x="1689480" y="2674800"/>
            <a:ext cx="219096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Poppins"/>
                <a:ea typeface="Poppins"/>
              </a:rPr>
              <a:t>Introduction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25" name="CustomShape 19"/>
          <p:cNvSpPr/>
          <p:nvPr/>
        </p:nvSpPr>
        <p:spPr>
          <a:xfrm>
            <a:off x="1689480" y="2950920"/>
            <a:ext cx="3045600" cy="32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100" spc="-1" strike="noStrike">
                <a:solidFill>
                  <a:srgbClr val="3f3f3f"/>
                </a:solidFill>
                <a:latin typeface="Poppins"/>
                <a:ea typeface="Poppins"/>
              </a:rPr>
              <a:t> 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326" name="CustomShape 20"/>
          <p:cNvSpPr/>
          <p:nvPr/>
        </p:nvSpPr>
        <p:spPr>
          <a:xfrm>
            <a:off x="1689480" y="3579120"/>
            <a:ext cx="234648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Poppins"/>
                <a:ea typeface="Poppins"/>
              </a:rPr>
              <a:t>Uses of Commit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27" name="CustomShape 21"/>
          <p:cNvSpPr/>
          <p:nvPr/>
        </p:nvSpPr>
        <p:spPr>
          <a:xfrm>
            <a:off x="1689480" y="3855240"/>
            <a:ext cx="3045600" cy="32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22"/>
          <p:cNvSpPr/>
          <p:nvPr/>
        </p:nvSpPr>
        <p:spPr>
          <a:xfrm>
            <a:off x="1689480" y="4488480"/>
            <a:ext cx="369324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Poppins"/>
                <a:ea typeface="Poppins"/>
              </a:rPr>
              <a:t>My Work On Commit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29" name="CustomShape 23"/>
          <p:cNvSpPr/>
          <p:nvPr/>
        </p:nvSpPr>
        <p:spPr>
          <a:xfrm>
            <a:off x="1689480" y="4764600"/>
            <a:ext cx="3045600" cy="32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100" spc="-1" strike="noStrike">
                <a:solidFill>
                  <a:srgbClr val="3f3f3f"/>
                </a:solidFill>
                <a:latin typeface="Poppins"/>
                <a:ea typeface="Poppins"/>
              </a:rPr>
              <a:t>. 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330" name="CustomShape 24"/>
          <p:cNvSpPr/>
          <p:nvPr/>
        </p:nvSpPr>
        <p:spPr>
          <a:xfrm>
            <a:off x="1689480" y="5394960"/>
            <a:ext cx="183132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Poppins"/>
                <a:ea typeface="Poppins"/>
              </a:rPr>
              <a:t>Conclusion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31" name="CustomShape 25"/>
          <p:cNvSpPr/>
          <p:nvPr/>
        </p:nvSpPr>
        <p:spPr>
          <a:xfrm>
            <a:off x="1689480" y="5671080"/>
            <a:ext cx="3045600" cy="32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100" spc="-1" strike="noStrike">
                <a:solidFill>
                  <a:srgbClr val="3f3f3f"/>
                </a:solidFill>
                <a:latin typeface="Poppins"/>
                <a:ea typeface="Poppins"/>
              </a:rPr>
              <a:t> </a:t>
            </a:r>
            <a:endParaRPr b="0" lang="en-IN" sz="1100" spc="-1" strike="noStrike">
              <a:latin typeface="Arial"/>
            </a:endParaRPr>
          </a:p>
        </p:txBody>
      </p:sp>
      <p:sp>
        <p:nvSpPr>
          <p:cNvPr id="332" name="CustomShape 26"/>
          <p:cNvSpPr/>
          <p:nvPr/>
        </p:nvSpPr>
        <p:spPr>
          <a:xfrm>
            <a:off x="1067400" y="4639320"/>
            <a:ext cx="319680" cy="319680"/>
          </a:xfrm>
          <a:custGeom>
            <a:avLst/>
            <a:gdLst/>
            <a:ahLst/>
            <a:rect l="l" t="t" r="r" b="b"/>
            <a:pathLst>
              <a:path w="176" h="176">
                <a:moveTo>
                  <a:pt x="64" y="120"/>
                </a:moveTo>
                <a:cubicBezTo>
                  <a:pt x="112" y="120"/>
                  <a:pt x="112" y="120"/>
                  <a:pt x="112" y="120"/>
                </a:cubicBezTo>
                <a:cubicBezTo>
                  <a:pt x="116" y="120"/>
                  <a:pt x="120" y="116"/>
                  <a:pt x="120" y="112"/>
                </a:cubicBezTo>
                <a:cubicBezTo>
                  <a:pt x="120" y="104"/>
                  <a:pt x="120" y="104"/>
                  <a:pt x="120" y="104"/>
                </a:cubicBezTo>
                <a:cubicBezTo>
                  <a:pt x="120" y="100"/>
                  <a:pt x="116" y="96"/>
                  <a:pt x="112" y="96"/>
                </a:cubicBezTo>
                <a:cubicBezTo>
                  <a:pt x="64" y="96"/>
                  <a:pt x="64" y="96"/>
                  <a:pt x="64" y="96"/>
                </a:cubicBezTo>
                <a:cubicBezTo>
                  <a:pt x="60" y="96"/>
                  <a:pt x="56" y="100"/>
                  <a:pt x="56" y="104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56" y="116"/>
                  <a:pt x="60" y="120"/>
                  <a:pt x="64" y="120"/>
                </a:cubicBezTo>
                <a:moveTo>
                  <a:pt x="64" y="104"/>
                </a:moveTo>
                <a:cubicBezTo>
                  <a:pt x="112" y="104"/>
                  <a:pt x="112" y="104"/>
                  <a:pt x="112" y="104"/>
                </a:cubicBezTo>
                <a:cubicBezTo>
                  <a:pt x="112" y="112"/>
                  <a:pt x="112" y="112"/>
                  <a:pt x="112" y="112"/>
                </a:cubicBezTo>
                <a:cubicBezTo>
                  <a:pt x="64" y="112"/>
                  <a:pt x="64" y="112"/>
                  <a:pt x="64" y="112"/>
                </a:cubicBezTo>
                <a:lnTo>
                  <a:pt x="64" y="104"/>
                </a:lnTo>
                <a:close/>
                <a:moveTo>
                  <a:pt x="168" y="48"/>
                </a:moveTo>
                <a:cubicBezTo>
                  <a:pt x="152" y="48"/>
                  <a:pt x="152" y="48"/>
                  <a:pt x="152" y="48"/>
                </a:cubicBezTo>
                <a:cubicBezTo>
                  <a:pt x="152" y="16"/>
                  <a:pt x="152" y="16"/>
                  <a:pt x="152" y="16"/>
                </a:cubicBezTo>
                <a:cubicBezTo>
                  <a:pt x="152" y="12"/>
                  <a:pt x="148" y="8"/>
                  <a:pt x="144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04" y="0"/>
                  <a:pt x="104" y="0"/>
                  <a:pt x="104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28" y="0"/>
                  <a:pt x="24" y="4"/>
                  <a:pt x="24" y="8"/>
                </a:cubicBezTo>
                <a:cubicBezTo>
                  <a:pt x="24" y="48"/>
                  <a:pt x="24" y="48"/>
                  <a:pt x="24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4" y="48"/>
                  <a:pt x="0" y="52"/>
                  <a:pt x="0" y="56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4" y="80"/>
                  <a:pt x="8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16" y="168"/>
                  <a:pt x="16" y="168"/>
                  <a:pt x="16" y="168"/>
                </a:cubicBezTo>
                <a:cubicBezTo>
                  <a:pt x="16" y="172"/>
                  <a:pt x="20" y="176"/>
                  <a:pt x="24" y="176"/>
                </a:cubicBezTo>
                <a:cubicBezTo>
                  <a:pt x="152" y="176"/>
                  <a:pt x="152" y="176"/>
                  <a:pt x="152" y="176"/>
                </a:cubicBezTo>
                <a:cubicBezTo>
                  <a:pt x="156" y="176"/>
                  <a:pt x="160" y="172"/>
                  <a:pt x="160" y="168"/>
                </a:cubicBezTo>
                <a:cubicBezTo>
                  <a:pt x="160" y="80"/>
                  <a:pt x="160" y="80"/>
                  <a:pt x="160" y="80"/>
                </a:cubicBezTo>
                <a:cubicBezTo>
                  <a:pt x="168" y="80"/>
                  <a:pt x="168" y="80"/>
                  <a:pt x="168" y="80"/>
                </a:cubicBezTo>
                <a:cubicBezTo>
                  <a:pt x="172" y="80"/>
                  <a:pt x="176" y="76"/>
                  <a:pt x="176" y="72"/>
                </a:cubicBezTo>
                <a:cubicBezTo>
                  <a:pt x="176" y="56"/>
                  <a:pt x="176" y="56"/>
                  <a:pt x="176" y="56"/>
                </a:cubicBezTo>
                <a:cubicBezTo>
                  <a:pt x="176" y="52"/>
                  <a:pt x="172" y="48"/>
                  <a:pt x="168" y="48"/>
                </a:cubicBezTo>
                <a:moveTo>
                  <a:pt x="144" y="16"/>
                </a:moveTo>
                <a:cubicBezTo>
                  <a:pt x="144" y="48"/>
                  <a:pt x="144" y="48"/>
                  <a:pt x="144" y="48"/>
                </a:cubicBezTo>
                <a:cubicBezTo>
                  <a:pt x="128" y="48"/>
                  <a:pt x="128" y="48"/>
                  <a:pt x="128" y="48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120" y="16"/>
                  <a:pt x="120" y="16"/>
                  <a:pt x="120" y="16"/>
                </a:cubicBezTo>
                <a:lnTo>
                  <a:pt x="144" y="16"/>
                </a:lnTo>
                <a:close/>
                <a:moveTo>
                  <a:pt x="104" y="12"/>
                </a:moveTo>
                <a:cubicBezTo>
                  <a:pt x="116" y="24"/>
                  <a:pt x="116" y="24"/>
                  <a:pt x="116" y="24"/>
                </a:cubicBezTo>
                <a:cubicBezTo>
                  <a:pt x="104" y="24"/>
                  <a:pt x="104" y="24"/>
                  <a:pt x="104" y="24"/>
                </a:cubicBezTo>
                <a:lnTo>
                  <a:pt x="104" y="12"/>
                </a:lnTo>
                <a:close/>
                <a:moveTo>
                  <a:pt x="32" y="8"/>
                </a:moveTo>
                <a:cubicBezTo>
                  <a:pt x="96" y="8"/>
                  <a:pt x="96" y="8"/>
                  <a:pt x="96" y="8"/>
                </a:cubicBezTo>
                <a:cubicBezTo>
                  <a:pt x="96" y="28"/>
                  <a:pt x="96" y="28"/>
                  <a:pt x="96" y="28"/>
                </a:cubicBezTo>
                <a:cubicBezTo>
                  <a:pt x="96" y="30"/>
                  <a:pt x="98" y="32"/>
                  <a:pt x="100" y="32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32" y="48"/>
                  <a:pt x="32" y="48"/>
                  <a:pt x="32" y="48"/>
                </a:cubicBezTo>
                <a:lnTo>
                  <a:pt x="32" y="8"/>
                </a:lnTo>
                <a:close/>
                <a:moveTo>
                  <a:pt x="152" y="168"/>
                </a:moveTo>
                <a:cubicBezTo>
                  <a:pt x="24" y="168"/>
                  <a:pt x="24" y="168"/>
                  <a:pt x="24" y="168"/>
                </a:cubicBezTo>
                <a:cubicBezTo>
                  <a:pt x="24" y="80"/>
                  <a:pt x="24" y="80"/>
                  <a:pt x="24" y="80"/>
                </a:cubicBezTo>
                <a:cubicBezTo>
                  <a:pt x="152" y="80"/>
                  <a:pt x="152" y="80"/>
                  <a:pt x="152" y="80"/>
                </a:cubicBezTo>
                <a:lnTo>
                  <a:pt x="152" y="168"/>
                </a:lnTo>
                <a:close/>
                <a:moveTo>
                  <a:pt x="168" y="72"/>
                </a:moveTo>
                <a:cubicBezTo>
                  <a:pt x="8" y="72"/>
                  <a:pt x="8" y="72"/>
                  <a:pt x="8" y="72"/>
                </a:cubicBezTo>
                <a:cubicBezTo>
                  <a:pt x="8" y="56"/>
                  <a:pt x="8" y="56"/>
                  <a:pt x="8" y="56"/>
                </a:cubicBezTo>
                <a:cubicBezTo>
                  <a:pt x="168" y="56"/>
                  <a:pt x="168" y="56"/>
                  <a:pt x="168" y="56"/>
                </a:cubicBezTo>
                <a:lnTo>
                  <a:pt x="168" y="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27"/>
          <p:cNvSpPr/>
          <p:nvPr/>
        </p:nvSpPr>
        <p:spPr>
          <a:xfrm>
            <a:off x="1067400" y="3729960"/>
            <a:ext cx="319680" cy="319680"/>
          </a:xfrm>
          <a:custGeom>
            <a:avLst/>
            <a:gdLst/>
            <a:ahLst/>
            <a:rect l="l" t="t" r="r" b="b"/>
            <a:pathLst>
              <a:path w="176" h="176">
                <a:moveTo>
                  <a:pt x="88" y="40"/>
                </a:moveTo>
                <a:cubicBezTo>
                  <a:pt x="61" y="40"/>
                  <a:pt x="40" y="61"/>
                  <a:pt x="40" y="88"/>
                </a:cubicBezTo>
                <a:cubicBezTo>
                  <a:pt x="40" y="115"/>
                  <a:pt x="61" y="136"/>
                  <a:pt x="88" y="136"/>
                </a:cubicBezTo>
                <a:cubicBezTo>
                  <a:pt x="115" y="136"/>
                  <a:pt x="136" y="115"/>
                  <a:pt x="136" y="88"/>
                </a:cubicBezTo>
                <a:cubicBezTo>
                  <a:pt x="136" y="61"/>
                  <a:pt x="115" y="40"/>
                  <a:pt x="88" y="40"/>
                </a:cubicBezTo>
                <a:moveTo>
                  <a:pt x="88" y="48"/>
                </a:moveTo>
                <a:cubicBezTo>
                  <a:pt x="102" y="48"/>
                  <a:pt x="114" y="55"/>
                  <a:pt x="121" y="65"/>
                </a:cubicBezTo>
                <a:cubicBezTo>
                  <a:pt x="100" y="77"/>
                  <a:pt x="100" y="77"/>
                  <a:pt x="100" y="77"/>
                </a:cubicBezTo>
                <a:cubicBezTo>
                  <a:pt x="97" y="74"/>
                  <a:pt x="93" y="72"/>
                  <a:pt x="88" y="72"/>
                </a:cubicBezTo>
                <a:cubicBezTo>
                  <a:pt x="83" y="72"/>
                  <a:pt x="79" y="74"/>
                  <a:pt x="76" y="77"/>
                </a:cubicBezTo>
                <a:cubicBezTo>
                  <a:pt x="55" y="65"/>
                  <a:pt x="55" y="65"/>
                  <a:pt x="55" y="65"/>
                </a:cubicBezTo>
                <a:cubicBezTo>
                  <a:pt x="62" y="55"/>
                  <a:pt x="74" y="48"/>
                  <a:pt x="88" y="48"/>
                </a:cubicBezTo>
                <a:moveTo>
                  <a:pt x="84" y="128"/>
                </a:moveTo>
                <a:cubicBezTo>
                  <a:pt x="64" y="126"/>
                  <a:pt x="48" y="109"/>
                  <a:pt x="48" y="88"/>
                </a:cubicBezTo>
                <a:cubicBezTo>
                  <a:pt x="48" y="82"/>
                  <a:pt x="49" y="77"/>
                  <a:pt x="51" y="72"/>
                </a:cubicBezTo>
                <a:cubicBezTo>
                  <a:pt x="73" y="84"/>
                  <a:pt x="73" y="84"/>
                  <a:pt x="73" y="84"/>
                </a:cubicBezTo>
                <a:cubicBezTo>
                  <a:pt x="72" y="85"/>
                  <a:pt x="72" y="87"/>
                  <a:pt x="72" y="88"/>
                </a:cubicBezTo>
                <a:cubicBezTo>
                  <a:pt x="72" y="95"/>
                  <a:pt x="77" y="102"/>
                  <a:pt x="84" y="103"/>
                </a:cubicBezTo>
                <a:lnTo>
                  <a:pt x="84" y="128"/>
                </a:lnTo>
                <a:close/>
                <a:moveTo>
                  <a:pt x="80" y="88"/>
                </a:moveTo>
                <a:cubicBezTo>
                  <a:pt x="80" y="84"/>
                  <a:pt x="84" y="80"/>
                  <a:pt x="88" y="80"/>
                </a:cubicBezTo>
                <a:cubicBezTo>
                  <a:pt x="92" y="80"/>
                  <a:pt x="96" y="84"/>
                  <a:pt x="96" y="88"/>
                </a:cubicBezTo>
                <a:cubicBezTo>
                  <a:pt x="96" y="92"/>
                  <a:pt x="92" y="96"/>
                  <a:pt x="88" y="96"/>
                </a:cubicBezTo>
                <a:cubicBezTo>
                  <a:pt x="84" y="96"/>
                  <a:pt x="80" y="92"/>
                  <a:pt x="80" y="88"/>
                </a:cubicBezTo>
                <a:moveTo>
                  <a:pt x="128" y="88"/>
                </a:moveTo>
                <a:cubicBezTo>
                  <a:pt x="128" y="109"/>
                  <a:pt x="112" y="126"/>
                  <a:pt x="92" y="128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99" y="102"/>
                  <a:pt x="104" y="95"/>
                  <a:pt x="104" y="88"/>
                </a:cubicBezTo>
                <a:cubicBezTo>
                  <a:pt x="104" y="87"/>
                  <a:pt x="104" y="85"/>
                  <a:pt x="103" y="84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27" y="77"/>
                  <a:pt x="128" y="82"/>
                  <a:pt x="128" y="88"/>
                </a:cubicBezTo>
                <a:moveTo>
                  <a:pt x="170" y="70"/>
                </a:moveTo>
                <a:cubicBezTo>
                  <a:pt x="162" y="68"/>
                  <a:pt x="162" y="68"/>
                  <a:pt x="162" y="68"/>
                </a:cubicBezTo>
                <a:cubicBezTo>
                  <a:pt x="160" y="62"/>
                  <a:pt x="157" y="56"/>
                  <a:pt x="154" y="50"/>
                </a:cubicBezTo>
                <a:cubicBezTo>
                  <a:pt x="159" y="42"/>
                  <a:pt x="159" y="42"/>
                  <a:pt x="159" y="42"/>
                </a:cubicBezTo>
                <a:cubicBezTo>
                  <a:pt x="160" y="40"/>
                  <a:pt x="161" y="36"/>
                  <a:pt x="159" y="34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41" y="16"/>
                  <a:pt x="140" y="16"/>
                  <a:pt x="138" y="16"/>
                </a:cubicBezTo>
                <a:cubicBezTo>
                  <a:pt x="137" y="16"/>
                  <a:pt x="135" y="17"/>
                  <a:pt x="134" y="17"/>
                </a:cubicBezTo>
                <a:cubicBezTo>
                  <a:pt x="126" y="22"/>
                  <a:pt x="126" y="22"/>
                  <a:pt x="126" y="22"/>
                </a:cubicBezTo>
                <a:cubicBezTo>
                  <a:pt x="120" y="19"/>
                  <a:pt x="114" y="16"/>
                  <a:pt x="108" y="14"/>
                </a:cubicBezTo>
                <a:cubicBezTo>
                  <a:pt x="106" y="6"/>
                  <a:pt x="106" y="6"/>
                  <a:pt x="106" y="6"/>
                </a:cubicBezTo>
                <a:cubicBezTo>
                  <a:pt x="105" y="3"/>
                  <a:pt x="103" y="0"/>
                  <a:pt x="100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3" y="0"/>
                  <a:pt x="71" y="3"/>
                  <a:pt x="70" y="6"/>
                </a:cubicBezTo>
                <a:cubicBezTo>
                  <a:pt x="68" y="14"/>
                  <a:pt x="68" y="14"/>
                  <a:pt x="68" y="14"/>
                </a:cubicBezTo>
                <a:cubicBezTo>
                  <a:pt x="62" y="16"/>
                  <a:pt x="56" y="19"/>
                  <a:pt x="50" y="22"/>
                </a:cubicBezTo>
                <a:cubicBezTo>
                  <a:pt x="42" y="17"/>
                  <a:pt x="42" y="17"/>
                  <a:pt x="42" y="17"/>
                </a:cubicBezTo>
                <a:cubicBezTo>
                  <a:pt x="41" y="17"/>
                  <a:pt x="39" y="16"/>
                  <a:pt x="38" y="16"/>
                </a:cubicBezTo>
                <a:cubicBezTo>
                  <a:pt x="36" y="16"/>
                  <a:pt x="35" y="16"/>
                  <a:pt x="34" y="17"/>
                </a:cubicBezTo>
                <a:cubicBezTo>
                  <a:pt x="17" y="34"/>
                  <a:pt x="17" y="34"/>
                  <a:pt x="17" y="34"/>
                </a:cubicBezTo>
                <a:cubicBezTo>
                  <a:pt x="15" y="36"/>
                  <a:pt x="16" y="40"/>
                  <a:pt x="17" y="42"/>
                </a:cubicBezTo>
                <a:cubicBezTo>
                  <a:pt x="22" y="50"/>
                  <a:pt x="22" y="50"/>
                  <a:pt x="22" y="50"/>
                </a:cubicBezTo>
                <a:cubicBezTo>
                  <a:pt x="19" y="56"/>
                  <a:pt x="16" y="62"/>
                  <a:pt x="14" y="68"/>
                </a:cubicBezTo>
                <a:cubicBezTo>
                  <a:pt x="6" y="70"/>
                  <a:pt x="6" y="70"/>
                  <a:pt x="6" y="70"/>
                </a:cubicBezTo>
                <a:cubicBezTo>
                  <a:pt x="3" y="71"/>
                  <a:pt x="0" y="73"/>
                  <a:pt x="0" y="76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103"/>
                  <a:pt x="3" y="105"/>
                  <a:pt x="6" y="106"/>
                </a:cubicBezTo>
                <a:cubicBezTo>
                  <a:pt x="14" y="108"/>
                  <a:pt x="14" y="108"/>
                  <a:pt x="14" y="108"/>
                </a:cubicBezTo>
                <a:cubicBezTo>
                  <a:pt x="16" y="114"/>
                  <a:pt x="19" y="120"/>
                  <a:pt x="22" y="126"/>
                </a:cubicBezTo>
                <a:cubicBezTo>
                  <a:pt x="17" y="134"/>
                  <a:pt x="17" y="134"/>
                  <a:pt x="17" y="134"/>
                </a:cubicBezTo>
                <a:cubicBezTo>
                  <a:pt x="16" y="136"/>
                  <a:pt x="15" y="140"/>
                  <a:pt x="17" y="142"/>
                </a:cubicBezTo>
                <a:cubicBezTo>
                  <a:pt x="34" y="159"/>
                  <a:pt x="34" y="159"/>
                  <a:pt x="34" y="159"/>
                </a:cubicBezTo>
                <a:cubicBezTo>
                  <a:pt x="35" y="160"/>
                  <a:pt x="36" y="160"/>
                  <a:pt x="38" y="160"/>
                </a:cubicBezTo>
                <a:cubicBezTo>
                  <a:pt x="39" y="160"/>
                  <a:pt x="41" y="159"/>
                  <a:pt x="42" y="159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6" y="157"/>
                  <a:pt x="62" y="160"/>
                  <a:pt x="68" y="162"/>
                </a:cubicBezTo>
                <a:cubicBezTo>
                  <a:pt x="70" y="170"/>
                  <a:pt x="70" y="170"/>
                  <a:pt x="70" y="170"/>
                </a:cubicBezTo>
                <a:cubicBezTo>
                  <a:pt x="71" y="173"/>
                  <a:pt x="73" y="176"/>
                  <a:pt x="76" y="176"/>
                </a:cubicBezTo>
                <a:cubicBezTo>
                  <a:pt x="100" y="176"/>
                  <a:pt x="100" y="176"/>
                  <a:pt x="100" y="176"/>
                </a:cubicBezTo>
                <a:cubicBezTo>
                  <a:pt x="103" y="176"/>
                  <a:pt x="105" y="173"/>
                  <a:pt x="106" y="170"/>
                </a:cubicBezTo>
                <a:cubicBezTo>
                  <a:pt x="108" y="162"/>
                  <a:pt x="108" y="162"/>
                  <a:pt x="108" y="162"/>
                </a:cubicBezTo>
                <a:cubicBezTo>
                  <a:pt x="114" y="160"/>
                  <a:pt x="120" y="157"/>
                  <a:pt x="126" y="154"/>
                </a:cubicBezTo>
                <a:cubicBezTo>
                  <a:pt x="134" y="159"/>
                  <a:pt x="134" y="159"/>
                  <a:pt x="134" y="159"/>
                </a:cubicBezTo>
                <a:cubicBezTo>
                  <a:pt x="135" y="159"/>
                  <a:pt x="137" y="160"/>
                  <a:pt x="138" y="160"/>
                </a:cubicBezTo>
                <a:cubicBezTo>
                  <a:pt x="140" y="160"/>
                  <a:pt x="141" y="160"/>
                  <a:pt x="142" y="159"/>
                </a:cubicBezTo>
                <a:cubicBezTo>
                  <a:pt x="159" y="142"/>
                  <a:pt x="159" y="142"/>
                  <a:pt x="159" y="142"/>
                </a:cubicBezTo>
                <a:cubicBezTo>
                  <a:pt x="161" y="140"/>
                  <a:pt x="160" y="136"/>
                  <a:pt x="159" y="134"/>
                </a:cubicBezTo>
                <a:cubicBezTo>
                  <a:pt x="154" y="126"/>
                  <a:pt x="154" y="126"/>
                  <a:pt x="154" y="126"/>
                </a:cubicBezTo>
                <a:cubicBezTo>
                  <a:pt x="157" y="120"/>
                  <a:pt x="160" y="114"/>
                  <a:pt x="162" y="108"/>
                </a:cubicBezTo>
                <a:cubicBezTo>
                  <a:pt x="170" y="106"/>
                  <a:pt x="170" y="106"/>
                  <a:pt x="170" y="106"/>
                </a:cubicBezTo>
                <a:cubicBezTo>
                  <a:pt x="173" y="105"/>
                  <a:pt x="176" y="103"/>
                  <a:pt x="176" y="100"/>
                </a:cubicBezTo>
                <a:cubicBezTo>
                  <a:pt x="176" y="76"/>
                  <a:pt x="176" y="76"/>
                  <a:pt x="176" y="76"/>
                </a:cubicBezTo>
                <a:cubicBezTo>
                  <a:pt x="176" y="73"/>
                  <a:pt x="173" y="71"/>
                  <a:pt x="170" y="70"/>
                </a:cubicBezTo>
                <a:moveTo>
                  <a:pt x="168" y="98"/>
                </a:moveTo>
                <a:cubicBezTo>
                  <a:pt x="168" y="98"/>
                  <a:pt x="168" y="98"/>
                  <a:pt x="168" y="98"/>
                </a:cubicBezTo>
                <a:cubicBezTo>
                  <a:pt x="160" y="100"/>
                  <a:pt x="160" y="100"/>
                  <a:pt x="160" y="100"/>
                </a:cubicBezTo>
                <a:cubicBezTo>
                  <a:pt x="157" y="101"/>
                  <a:pt x="155" y="103"/>
                  <a:pt x="154" y="106"/>
                </a:cubicBezTo>
                <a:cubicBezTo>
                  <a:pt x="152" y="111"/>
                  <a:pt x="150" y="117"/>
                  <a:pt x="147" y="122"/>
                </a:cubicBezTo>
                <a:cubicBezTo>
                  <a:pt x="146" y="125"/>
                  <a:pt x="146" y="128"/>
                  <a:pt x="147" y="130"/>
                </a:cubicBezTo>
                <a:cubicBezTo>
                  <a:pt x="152" y="138"/>
                  <a:pt x="152" y="138"/>
                  <a:pt x="152" y="138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8" y="152"/>
                  <a:pt x="138" y="152"/>
                  <a:pt x="138" y="152"/>
                </a:cubicBezTo>
                <a:cubicBezTo>
                  <a:pt x="130" y="147"/>
                  <a:pt x="130" y="147"/>
                  <a:pt x="130" y="147"/>
                </a:cubicBezTo>
                <a:cubicBezTo>
                  <a:pt x="129" y="146"/>
                  <a:pt x="128" y="146"/>
                  <a:pt x="126" y="146"/>
                </a:cubicBezTo>
                <a:cubicBezTo>
                  <a:pt x="125" y="146"/>
                  <a:pt x="123" y="146"/>
                  <a:pt x="122" y="147"/>
                </a:cubicBezTo>
                <a:cubicBezTo>
                  <a:pt x="117" y="150"/>
                  <a:pt x="111" y="152"/>
                  <a:pt x="106" y="154"/>
                </a:cubicBezTo>
                <a:cubicBezTo>
                  <a:pt x="103" y="155"/>
                  <a:pt x="101" y="157"/>
                  <a:pt x="100" y="160"/>
                </a:cubicBezTo>
                <a:cubicBezTo>
                  <a:pt x="98" y="168"/>
                  <a:pt x="98" y="168"/>
                  <a:pt x="98" y="168"/>
                </a:cubicBezTo>
                <a:cubicBezTo>
                  <a:pt x="98" y="168"/>
                  <a:pt x="98" y="168"/>
                  <a:pt x="98" y="168"/>
                </a:cubicBezTo>
                <a:cubicBezTo>
                  <a:pt x="78" y="168"/>
                  <a:pt x="78" y="168"/>
                  <a:pt x="78" y="168"/>
                </a:cubicBezTo>
                <a:cubicBezTo>
                  <a:pt x="76" y="160"/>
                  <a:pt x="76" y="160"/>
                  <a:pt x="76" y="160"/>
                </a:cubicBezTo>
                <a:cubicBezTo>
                  <a:pt x="75" y="157"/>
                  <a:pt x="73" y="155"/>
                  <a:pt x="70" y="154"/>
                </a:cubicBezTo>
                <a:cubicBezTo>
                  <a:pt x="65" y="152"/>
                  <a:pt x="59" y="150"/>
                  <a:pt x="54" y="147"/>
                </a:cubicBezTo>
                <a:cubicBezTo>
                  <a:pt x="53" y="146"/>
                  <a:pt x="51" y="146"/>
                  <a:pt x="50" y="146"/>
                </a:cubicBezTo>
                <a:cubicBezTo>
                  <a:pt x="48" y="146"/>
                  <a:pt x="47" y="146"/>
                  <a:pt x="46" y="147"/>
                </a:cubicBezTo>
                <a:cubicBezTo>
                  <a:pt x="39" y="152"/>
                  <a:pt x="39" y="152"/>
                  <a:pt x="39" y="152"/>
                </a:cubicBezTo>
                <a:cubicBezTo>
                  <a:pt x="38" y="152"/>
                  <a:pt x="38" y="152"/>
                  <a:pt x="38" y="152"/>
                </a:cubicBezTo>
                <a:cubicBezTo>
                  <a:pt x="24" y="138"/>
                  <a:pt x="24" y="138"/>
                  <a:pt x="24" y="138"/>
                </a:cubicBezTo>
                <a:cubicBezTo>
                  <a:pt x="29" y="130"/>
                  <a:pt x="29" y="130"/>
                  <a:pt x="29" y="130"/>
                </a:cubicBezTo>
                <a:cubicBezTo>
                  <a:pt x="30" y="128"/>
                  <a:pt x="30" y="125"/>
                  <a:pt x="29" y="122"/>
                </a:cubicBezTo>
                <a:cubicBezTo>
                  <a:pt x="26" y="117"/>
                  <a:pt x="24" y="111"/>
                  <a:pt x="22" y="106"/>
                </a:cubicBezTo>
                <a:cubicBezTo>
                  <a:pt x="21" y="103"/>
                  <a:pt x="19" y="101"/>
                  <a:pt x="16" y="100"/>
                </a:cubicBezTo>
                <a:cubicBezTo>
                  <a:pt x="8" y="98"/>
                  <a:pt x="8" y="98"/>
                  <a:pt x="8" y="98"/>
                </a:cubicBezTo>
                <a:cubicBezTo>
                  <a:pt x="8" y="98"/>
                  <a:pt x="8" y="98"/>
                  <a:pt x="8" y="98"/>
                </a:cubicBezTo>
                <a:cubicBezTo>
                  <a:pt x="8" y="78"/>
                  <a:pt x="8" y="78"/>
                  <a:pt x="8" y="78"/>
                </a:cubicBezTo>
                <a:cubicBezTo>
                  <a:pt x="16" y="76"/>
                  <a:pt x="16" y="76"/>
                  <a:pt x="16" y="76"/>
                </a:cubicBezTo>
                <a:cubicBezTo>
                  <a:pt x="19" y="75"/>
                  <a:pt x="21" y="73"/>
                  <a:pt x="22" y="70"/>
                </a:cubicBezTo>
                <a:cubicBezTo>
                  <a:pt x="24" y="65"/>
                  <a:pt x="26" y="59"/>
                  <a:pt x="29" y="54"/>
                </a:cubicBezTo>
                <a:cubicBezTo>
                  <a:pt x="30" y="51"/>
                  <a:pt x="30" y="48"/>
                  <a:pt x="29" y="46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38" y="24"/>
                  <a:pt x="38" y="24"/>
                  <a:pt x="38" y="24"/>
                </a:cubicBezTo>
                <a:cubicBezTo>
                  <a:pt x="46" y="29"/>
                  <a:pt x="46" y="29"/>
                  <a:pt x="46" y="29"/>
                </a:cubicBezTo>
                <a:cubicBezTo>
                  <a:pt x="47" y="30"/>
                  <a:pt x="48" y="30"/>
                  <a:pt x="50" y="30"/>
                </a:cubicBezTo>
                <a:cubicBezTo>
                  <a:pt x="51" y="30"/>
                  <a:pt x="53" y="30"/>
                  <a:pt x="54" y="29"/>
                </a:cubicBezTo>
                <a:cubicBezTo>
                  <a:pt x="59" y="26"/>
                  <a:pt x="65" y="24"/>
                  <a:pt x="70" y="22"/>
                </a:cubicBezTo>
                <a:cubicBezTo>
                  <a:pt x="73" y="21"/>
                  <a:pt x="75" y="19"/>
                  <a:pt x="76" y="16"/>
                </a:cubicBezTo>
                <a:cubicBezTo>
                  <a:pt x="78" y="8"/>
                  <a:pt x="78" y="8"/>
                  <a:pt x="7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101" y="19"/>
                  <a:pt x="103" y="21"/>
                  <a:pt x="106" y="22"/>
                </a:cubicBezTo>
                <a:cubicBezTo>
                  <a:pt x="111" y="24"/>
                  <a:pt x="117" y="26"/>
                  <a:pt x="122" y="29"/>
                </a:cubicBezTo>
                <a:cubicBezTo>
                  <a:pt x="123" y="30"/>
                  <a:pt x="125" y="30"/>
                  <a:pt x="126" y="30"/>
                </a:cubicBezTo>
                <a:cubicBezTo>
                  <a:pt x="128" y="30"/>
                  <a:pt x="129" y="30"/>
                  <a:pt x="130" y="29"/>
                </a:cubicBezTo>
                <a:cubicBezTo>
                  <a:pt x="138" y="24"/>
                  <a:pt x="138" y="24"/>
                  <a:pt x="138" y="24"/>
                </a:cubicBezTo>
                <a:cubicBezTo>
                  <a:pt x="152" y="38"/>
                  <a:pt x="152" y="38"/>
                  <a:pt x="152" y="38"/>
                </a:cubicBezTo>
                <a:cubicBezTo>
                  <a:pt x="152" y="38"/>
                  <a:pt x="152" y="38"/>
                  <a:pt x="152" y="39"/>
                </a:cubicBezTo>
                <a:cubicBezTo>
                  <a:pt x="147" y="46"/>
                  <a:pt x="147" y="46"/>
                  <a:pt x="147" y="46"/>
                </a:cubicBezTo>
                <a:cubicBezTo>
                  <a:pt x="146" y="48"/>
                  <a:pt x="146" y="51"/>
                  <a:pt x="147" y="54"/>
                </a:cubicBezTo>
                <a:cubicBezTo>
                  <a:pt x="150" y="59"/>
                  <a:pt x="152" y="65"/>
                  <a:pt x="154" y="70"/>
                </a:cubicBezTo>
                <a:cubicBezTo>
                  <a:pt x="155" y="73"/>
                  <a:pt x="157" y="75"/>
                  <a:pt x="160" y="76"/>
                </a:cubicBezTo>
                <a:cubicBezTo>
                  <a:pt x="168" y="78"/>
                  <a:pt x="168" y="78"/>
                  <a:pt x="168" y="78"/>
                </a:cubicBezTo>
                <a:lnTo>
                  <a:pt x="168" y="98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28"/>
          <p:cNvSpPr/>
          <p:nvPr/>
        </p:nvSpPr>
        <p:spPr>
          <a:xfrm>
            <a:off x="1067400" y="2840760"/>
            <a:ext cx="319680" cy="289440"/>
          </a:xfrm>
          <a:custGeom>
            <a:avLst/>
            <a:gdLst/>
            <a:ahLst/>
            <a:rect l="l" t="t" r="r" b="b"/>
            <a:pathLst>
              <a:path w="176" h="160">
                <a:moveTo>
                  <a:pt x="147" y="117"/>
                </a:moveTo>
                <a:cubicBezTo>
                  <a:pt x="147" y="117"/>
                  <a:pt x="132" y="113"/>
                  <a:pt x="132" y="98"/>
                </a:cubicBezTo>
                <a:cubicBezTo>
                  <a:pt x="132" y="85"/>
                  <a:pt x="139" y="81"/>
                  <a:pt x="142" y="77"/>
                </a:cubicBezTo>
                <a:cubicBezTo>
                  <a:pt x="142" y="77"/>
                  <a:pt x="146" y="73"/>
                  <a:pt x="143" y="60"/>
                </a:cubicBezTo>
                <a:cubicBezTo>
                  <a:pt x="149" y="53"/>
                  <a:pt x="150" y="40"/>
                  <a:pt x="144" y="27"/>
                </a:cubicBezTo>
                <a:cubicBezTo>
                  <a:pt x="140" y="18"/>
                  <a:pt x="136" y="13"/>
                  <a:pt x="131" y="11"/>
                </a:cubicBezTo>
                <a:cubicBezTo>
                  <a:pt x="127" y="9"/>
                  <a:pt x="123" y="8"/>
                  <a:pt x="119" y="8"/>
                </a:cubicBezTo>
                <a:cubicBezTo>
                  <a:pt x="113" y="8"/>
                  <a:pt x="107" y="10"/>
                  <a:pt x="104" y="11"/>
                </a:cubicBezTo>
                <a:cubicBezTo>
                  <a:pt x="105" y="13"/>
                  <a:pt x="106" y="15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9" y="17"/>
                  <a:pt x="114" y="16"/>
                  <a:pt x="119" y="16"/>
                </a:cubicBezTo>
                <a:cubicBezTo>
                  <a:pt x="122" y="16"/>
                  <a:pt x="125" y="17"/>
                  <a:pt x="127" y="18"/>
                </a:cubicBezTo>
                <a:cubicBezTo>
                  <a:pt x="129" y="19"/>
                  <a:pt x="133" y="22"/>
                  <a:pt x="137" y="30"/>
                </a:cubicBezTo>
                <a:cubicBezTo>
                  <a:pt x="142" y="41"/>
                  <a:pt x="140" y="51"/>
                  <a:pt x="137" y="55"/>
                </a:cubicBezTo>
                <a:cubicBezTo>
                  <a:pt x="135" y="57"/>
                  <a:pt x="135" y="60"/>
                  <a:pt x="135" y="62"/>
                </a:cubicBezTo>
                <a:cubicBezTo>
                  <a:pt x="137" y="69"/>
                  <a:pt x="136" y="71"/>
                  <a:pt x="136" y="72"/>
                </a:cubicBezTo>
                <a:cubicBezTo>
                  <a:pt x="136" y="72"/>
                  <a:pt x="135" y="72"/>
                  <a:pt x="135" y="73"/>
                </a:cubicBezTo>
                <a:cubicBezTo>
                  <a:pt x="135" y="73"/>
                  <a:pt x="134" y="74"/>
                  <a:pt x="134" y="74"/>
                </a:cubicBezTo>
                <a:cubicBezTo>
                  <a:pt x="131" y="78"/>
                  <a:pt x="124" y="85"/>
                  <a:pt x="124" y="98"/>
                </a:cubicBezTo>
                <a:cubicBezTo>
                  <a:pt x="124" y="115"/>
                  <a:pt x="137" y="123"/>
                  <a:pt x="145" y="125"/>
                </a:cubicBezTo>
                <a:cubicBezTo>
                  <a:pt x="155" y="128"/>
                  <a:pt x="166" y="133"/>
                  <a:pt x="168" y="144"/>
                </a:cubicBezTo>
                <a:cubicBezTo>
                  <a:pt x="142" y="144"/>
                  <a:pt x="142" y="144"/>
                  <a:pt x="142" y="144"/>
                </a:cubicBezTo>
                <a:cubicBezTo>
                  <a:pt x="143" y="146"/>
                  <a:pt x="144" y="149"/>
                  <a:pt x="144" y="152"/>
                </a:cubicBezTo>
                <a:cubicBezTo>
                  <a:pt x="172" y="152"/>
                  <a:pt x="172" y="152"/>
                  <a:pt x="172" y="152"/>
                </a:cubicBezTo>
                <a:cubicBezTo>
                  <a:pt x="176" y="152"/>
                  <a:pt x="176" y="148"/>
                  <a:pt x="176" y="148"/>
                </a:cubicBezTo>
                <a:cubicBezTo>
                  <a:pt x="176" y="127"/>
                  <a:pt x="156" y="120"/>
                  <a:pt x="147" y="117"/>
                </a:cubicBezTo>
                <a:moveTo>
                  <a:pt x="104" y="121"/>
                </a:moveTo>
                <a:cubicBezTo>
                  <a:pt x="104" y="121"/>
                  <a:pt x="88" y="117"/>
                  <a:pt x="88" y="101"/>
                </a:cubicBezTo>
                <a:cubicBezTo>
                  <a:pt x="88" y="86"/>
                  <a:pt x="95" y="81"/>
                  <a:pt x="97" y="77"/>
                </a:cubicBezTo>
                <a:cubicBezTo>
                  <a:pt x="97" y="77"/>
                  <a:pt x="102" y="73"/>
                  <a:pt x="99" y="58"/>
                </a:cubicBezTo>
                <a:cubicBezTo>
                  <a:pt x="105" y="50"/>
                  <a:pt x="106" y="36"/>
                  <a:pt x="100" y="21"/>
                </a:cubicBezTo>
                <a:cubicBezTo>
                  <a:pt x="95" y="11"/>
                  <a:pt x="92" y="6"/>
                  <a:pt x="86" y="3"/>
                </a:cubicBezTo>
                <a:cubicBezTo>
                  <a:pt x="82" y="1"/>
                  <a:pt x="78" y="0"/>
                  <a:pt x="74" y="0"/>
                </a:cubicBezTo>
                <a:cubicBezTo>
                  <a:pt x="65" y="0"/>
                  <a:pt x="58" y="3"/>
                  <a:pt x="55" y="5"/>
                </a:cubicBezTo>
                <a:cubicBezTo>
                  <a:pt x="45" y="9"/>
                  <a:pt x="39" y="12"/>
                  <a:pt x="34" y="26"/>
                </a:cubicBezTo>
                <a:cubicBezTo>
                  <a:pt x="29" y="38"/>
                  <a:pt x="35" y="51"/>
                  <a:pt x="37" y="57"/>
                </a:cubicBezTo>
                <a:cubicBezTo>
                  <a:pt x="34" y="72"/>
                  <a:pt x="39" y="77"/>
                  <a:pt x="39" y="77"/>
                </a:cubicBezTo>
                <a:cubicBezTo>
                  <a:pt x="41" y="81"/>
                  <a:pt x="48" y="86"/>
                  <a:pt x="48" y="101"/>
                </a:cubicBezTo>
                <a:cubicBezTo>
                  <a:pt x="48" y="117"/>
                  <a:pt x="32" y="121"/>
                  <a:pt x="32" y="121"/>
                </a:cubicBezTo>
                <a:cubicBezTo>
                  <a:pt x="22" y="125"/>
                  <a:pt x="0" y="132"/>
                  <a:pt x="0" y="156"/>
                </a:cubicBezTo>
                <a:cubicBezTo>
                  <a:pt x="0" y="156"/>
                  <a:pt x="0" y="160"/>
                  <a:pt x="4" y="160"/>
                </a:cubicBezTo>
                <a:cubicBezTo>
                  <a:pt x="132" y="160"/>
                  <a:pt x="132" y="160"/>
                  <a:pt x="132" y="160"/>
                </a:cubicBezTo>
                <a:cubicBezTo>
                  <a:pt x="136" y="160"/>
                  <a:pt x="136" y="156"/>
                  <a:pt x="136" y="156"/>
                </a:cubicBezTo>
                <a:cubicBezTo>
                  <a:pt x="136" y="132"/>
                  <a:pt x="114" y="125"/>
                  <a:pt x="104" y="121"/>
                </a:cubicBezTo>
                <a:moveTo>
                  <a:pt x="8" y="152"/>
                </a:moveTo>
                <a:cubicBezTo>
                  <a:pt x="10" y="138"/>
                  <a:pt x="22" y="133"/>
                  <a:pt x="34" y="129"/>
                </a:cubicBezTo>
                <a:cubicBezTo>
                  <a:pt x="42" y="127"/>
                  <a:pt x="56" y="118"/>
                  <a:pt x="56" y="101"/>
                </a:cubicBezTo>
                <a:cubicBezTo>
                  <a:pt x="56" y="85"/>
                  <a:pt x="50" y="78"/>
                  <a:pt x="46" y="74"/>
                </a:cubicBezTo>
                <a:cubicBezTo>
                  <a:pt x="46" y="73"/>
                  <a:pt x="46" y="73"/>
                  <a:pt x="45" y="72"/>
                </a:cubicBezTo>
                <a:cubicBezTo>
                  <a:pt x="45" y="72"/>
                  <a:pt x="45" y="72"/>
                  <a:pt x="45" y="72"/>
                </a:cubicBezTo>
                <a:cubicBezTo>
                  <a:pt x="45" y="72"/>
                  <a:pt x="43" y="68"/>
                  <a:pt x="45" y="59"/>
                </a:cubicBezTo>
                <a:cubicBezTo>
                  <a:pt x="46" y="58"/>
                  <a:pt x="45" y="56"/>
                  <a:pt x="45" y="54"/>
                </a:cubicBezTo>
                <a:cubicBezTo>
                  <a:pt x="43" y="50"/>
                  <a:pt x="38" y="38"/>
                  <a:pt x="41" y="30"/>
                </a:cubicBezTo>
                <a:cubicBezTo>
                  <a:pt x="46" y="18"/>
                  <a:pt x="50" y="16"/>
                  <a:pt x="58" y="12"/>
                </a:cubicBezTo>
                <a:cubicBezTo>
                  <a:pt x="58" y="12"/>
                  <a:pt x="58" y="12"/>
                  <a:pt x="59" y="12"/>
                </a:cubicBezTo>
                <a:cubicBezTo>
                  <a:pt x="61" y="10"/>
                  <a:pt x="67" y="8"/>
                  <a:pt x="74" y="8"/>
                </a:cubicBezTo>
                <a:cubicBezTo>
                  <a:pt x="77" y="8"/>
                  <a:pt x="80" y="9"/>
                  <a:pt x="83" y="10"/>
                </a:cubicBezTo>
                <a:cubicBezTo>
                  <a:pt x="85" y="12"/>
                  <a:pt x="88" y="15"/>
                  <a:pt x="92" y="24"/>
                </a:cubicBezTo>
                <a:cubicBezTo>
                  <a:pt x="98" y="37"/>
                  <a:pt x="96" y="48"/>
                  <a:pt x="92" y="53"/>
                </a:cubicBezTo>
                <a:cubicBezTo>
                  <a:pt x="91" y="55"/>
                  <a:pt x="91" y="58"/>
                  <a:pt x="91" y="60"/>
                </a:cubicBezTo>
                <a:cubicBezTo>
                  <a:pt x="93" y="68"/>
                  <a:pt x="92" y="71"/>
                  <a:pt x="91" y="72"/>
                </a:cubicBezTo>
                <a:cubicBezTo>
                  <a:pt x="91" y="72"/>
                  <a:pt x="91" y="72"/>
                  <a:pt x="91" y="72"/>
                </a:cubicBezTo>
                <a:cubicBezTo>
                  <a:pt x="90" y="73"/>
                  <a:pt x="90" y="73"/>
                  <a:pt x="90" y="74"/>
                </a:cubicBezTo>
                <a:cubicBezTo>
                  <a:pt x="86" y="78"/>
                  <a:pt x="80" y="85"/>
                  <a:pt x="80" y="101"/>
                </a:cubicBezTo>
                <a:cubicBezTo>
                  <a:pt x="80" y="118"/>
                  <a:pt x="94" y="127"/>
                  <a:pt x="102" y="129"/>
                </a:cubicBezTo>
                <a:cubicBezTo>
                  <a:pt x="113" y="133"/>
                  <a:pt x="126" y="138"/>
                  <a:pt x="128" y="152"/>
                </a:cubicBezTo>
                <a:lnTo>
                  <a:pt x="8" y="15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5" name="CustomShape 29"/>
          <p:cNvSpPr/>
          <p:nvPr/>
        </p:nvSpPr>
        <p:spPr>
          <a:xfrm>
            <a:off x="1065240" y="5545800"/>
            <a:ext cx="324360" cy="319680"/>
          </a:xfrm>
          <a:custGeom>
            <a:avLst/>
            <a:gdLst/>
            <a:ahLst/>
            <a:rect l="l" t="t" r="r" b="b"/>
            <a:pathLst>
              <a:path w="179" h="176">
                <a:moveTo>
                  <a:pt x="170" y="35"/>
                </a:moveTo>
                <a:cubicBezTo>
                  <a:pt x="166" y="38"/>
                  <a:pt x="166" y="38"/>
                  <a:pt x="166" y="38"/>
                </a:cubicBezTo>
                <a:cubicBezTo>
                  <a:pt x="166" y="38"/>
                  <a:pt x="166" y="38"/>
                  <a:pt x="166" y="3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6" y="58"/>
                  <a:pt x="146" y="58"/>
                  <a:pt x="146" y="58"/>
                </a:cubicBezTo>
                <a:cubicBezTo>
                  <a:pt x="142" y="62"/>
                  <a:pt x="137" y="64"/>
                  <a:pt x="132" y="64"/>
                </a:cubicBezTo>
                <a:cubicBezTo>
                  <a:pt x="121" y="64"/>
                  <a:pt x="112" y="55"/>
                  <a:pt x="112" y="44"/>
                </a:cubicBezTo>
                <a:cubicBezTo>
                  <a:pt x="112" y="38"/>
                  <a:pt x="114" y="34"/>
                  <a:pt x="118" y="30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07" y="29"/>
                  <a:pt x="104" y="36"/>
                  <a:pt x="104" y="44"/>
                </a:cubicBezTo>
                <a:cubicBezTo>
                  <a:pt x="104" y="59"/>
                  <a:pt x="117" y="72"/>
                  <a:pt x="132" y="72"/>
                </a:cubicBezTo>
                <a:cubicBezTo>
                  <a:pt x="140" y="72"/>
                  <a:pt x="147" y="69"/>
                  <a:pt x="152" y="64"/>
                </a:cubicBezTo>
                <a:cubicBezTo>
                  <a:pt x="152" y="64"/>
                  <a:pt x="152" y="64"/>
                  <a:pt x="152" y="64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70" y="60"/>
                  <a:pt x="168" y="71"/>
                  <a:pt x="162" y="77"/>
                </a:cubicBezTo>
                <a:cubicBezTo>
                  <a:pt x="140" y="99"/>
                  <a:pt x="140" y="99"/>
                  <a:pt x="140" y="99"/>
                </a:cubicBezTo>
                <a:cubicBezTo>
                  <a:pt x="137" y="102"/>
                  <a:pt x="133" y="104"/>
                  <a:pt x="129" y="104"/>
                </a:cubicBezTo>
                <a:cubicBezTo>
                  <a:pt x="129" y="104"/>
                  <a:pt x="115" y="103"/>
                  <a:pt x="102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1" y="94"/>
                  <a:pt x="101" y="94"/>
                  <a:pt x="100" y="94"/>
                </a:cubicBezTo>
                <a:cubicBezTo>
                  <a:pt x="98" y="94"/>
                  <a:pt x="97" y="95"/>
                  <a:pt x="97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35" y="163"/>
                  <a:pt x="35" y="163"/>
                  <a:pt x="35" y="163"/>
                </a:cubicBezTo>
                <a:cubicBezTo>
                  <a:pt x="32" y="166"/>
                  <a:pt x="28" y="168"/>
                  <a:pt x="24" y="168"/>
                </a:cubicBezTo>
                <a:cubicBezTo>
                  <a:pt x="15" y="168"/>
                  <a:pt x="8" y="161"/>
                  <a:pt x="8" y="152"/>
                </a:cubicBezTo>
                <a:cubicBezTo>
                  <a:pt x="8" y="148"/>
                  <a:pt x="10" y="144"/>
                  <a:pt x="13" y="141"/>
                </a:cubicBezTo>
                <a:cubicBezTo>
                  <a:pt x="80" y="80"/>
                  <a:pt x="80" y="80"/>
                  <a:pt x="80" y="80"/>
                </a:cubicBezTo>
                <a:cubicBezTo>
                  <a:pt x="80" y="80"/>
                  <a:pt x="80" y="80"/>
                  <a:pt x="80" y="80"/>
                </a:cubicBezTo>
                <a:cubicBezTo>
                  <a:pt x="81" y="79"/>
                  <a:pt x="82" y="78"/>
                  <a:pt x="82" y="76"/>
                </a:cubicBezTo>
                <a:cubicBezTo>
                  <a:pt x="82" y="76"/>
                  <a:pt x="81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69" y="59"/>
                  <a:pt x="69" y="47"/>
                  <a:pt x="79" y="37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106" y="9"/>
                  <a:pt x="113" y="8"/>
                  <a:pt x="118" y="8"/>
                </a:cubicBezTo>
                <a:cubicBezTo>
                  <a:pt x="118" y="8"/>
                  <a:pt x="118" y="8"/>
                  <a:pt x="118" y="8"/>
                </a:cubicBezTo>
                <a:cubicBezTo>
                  <a:pt x="121" y="8"/>
                  <a:pt x="124" y="8"/>
                  <a:pt x="127" y="9"/>
                </a:cubicBezTo>
                <a:cubicBezTo>
                  <a:pt x="112" y="24"/>
                  <a:pt x="112" y="24"/>
                  <a:pt x="112" y="24"/>
                </a:cubicBezTo>
                <a:cubicBezTo>
                  <a:pt x="118" y="30"/>
                  <a:pt x="118" y="30"/>
                  <a:pt x="118" y="3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ubicBezTo>
                  <a:pt x="141" y="6"/>
                  <a:pt x="141" y="6"/>
                  <a:pt x="141" y="6"/>
                </a:cubicBezTo>
                <a:cubicBezTo>
                  <a:pt x="133" y="2"/>
                  <a:pt x="125" y="0"/>
                  <a:pt x="118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09" y="0"/>
                  <a:pt x="101" y="3"/>
                  <a:pt x="95" y="9"/>
                </a:cubicBezTo>
                <a:cubicBezTo>
                  <a:pt x="73" y="31"/>
                  <a:pt x="73" y="31"/>
                  <a:pt x="73" y="31"/>
                </a:cubicBezTo>
                <a:cubicBezTo>
                  <a:pt x="59" y="46"/>
                  <a:pt x="63" y="62"/>
                  <a:pt x="73" y="76"/>
                </a:cubicBezTo>
                <a:cubicBezTo>
                  <a:pt x="7" y="135"/>
                  <a:pt x="7" y="135"/>
                  <a:pt x="7" y="135"/>
                </a:cubicBezTo>
                <a:cubicBezTo>
                  <a:pt x="3" y="139"/>
                  <a:pt x="0" y="145"/>
                  <a:pt x="0" y="152"/>
                </a:cubicBezTo>
                <a:cubicBezTo>
                  <a:pt x="0" y="165"/>
                  <a:pt x="11" y="176"/>
                  <a:pt x="24" y="176"/>
                </a:cubicBezTo>
                <a:cubicBezTo>
                  <a:pt x="31" y="176"/>
                  <a:pt x="37" y="173"/>
                  <a:pt x="41" y="169"/>
                </a:cubicBezTo>
                <a:cubicBezTo>
                  <a:pt x="101" y="103"/>
                  <a:pt x="101" y="103"/>
                  <a:pt x="101" y="103"/>
                </a:cubicBezTo>
                <a:cubicBezTo>
                  <a:pt x="114" y="111"/>
                  <a:pt x="127" y="112"/>
                  <a:pt x="129" y="112"/>
                </a:cubicBezTo>
                <a:cubicBezTo>
                  <a:pt x="135" y="112"/>
                  <a:pt x="141" y="110"/>
                  <a:pt x="146" y="105"/>
                </a:cubicBezTo>
                <a:cubicBezTo>
                  <a:pt x="167" y="83"/>
                  <a:pt x="167" y="83"/>
                  <a:pt x="167" y="83"/>
                </a:cubicBezTo>
                <a:cubicBezTo>
                  <a:pt x="178" y="72"/>
                  <a:pt x="179" y="52"/>
                  <a:pt x="170" y="35"/>
                </a:cubicBezTo>
                <a:moveTo>
                  <a:pt x="21" y="149"/>
                </a:moveTo>
                <a:cubicBezTo>
                  <a:pt x="20" y="150"/>
                  <a:pt x="20" y="151"/>
                  <a:pt x="20" y="152"/>
                </a:cubicBezTo>
                <a:cubicBezTo>
                  <a:pt x="20" y="154"/>
                  <a:pt x="22" y="156"/>
                  <a:pt x="24" y="156"/>
                </a:cubicBezTo>
                <a:cubicBezTo>
                  <a:pt x="26" y="156"/>
                  <a:pt x="28" y="154"/>
                  <a:pt x="28" y="152"/>
                </a:cubicBezTo>
                <a:cubicBezTo>
                  <a:pt x="28" y="150"/>
                  <a:pt x="26" y="148"/>
                  <a:pt x="24" y="148"/>
                </a:cubicBezTo>
                <a:cubicBezTo>
                  <a:pt x="23" y="148"/>
                  <a:pt x="22" y="148"/>
                  <a:pt x="21" y="149"/>
                </a:cubicBezTo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" dur="indefinite" restart="never" nodeType="tmRoot">
          <p:childTnLst>
            <p:seq>
              <p:cTn id="16" dur="indefinite" nodeType="mainSeq"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" dur="5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9" dur="5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3"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7" dur="5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nodeType="after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" dur="5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" dur="500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" dur="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" dur="500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9" dur="5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" dur="500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" dur="5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500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8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1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4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7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1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4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7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0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000"/>
                            </p:stCondLst>
                            <p:childTnLst>
                              <p:par>
                                <p:cTn id="82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4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0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3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0" y="0"/>
            <a:ext cx="12191040" cy="421524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7" name="Google Shape;161;p21" descr=""/>
          <p:cNvPicPr/>
          <p:nvPr/>
        </p:nvPicPr>
        <p:blipFill>
          <a:blip r:embed="rId1"/>
          <a:srcRect l="0" t="0" r="0" b="32711"/>
          <a:stretch/>
        </p:blipFill>
        <p:spPr>
          <a:xfrm>
            <a:off x="4324320" y="-226080"/>
            <a:ext cx="8043840" cy="4441320"/>
          </a:xfrm>
          <a:prstGeom prst="rect">
            <a:avLst/>
          </a:prstGeom>
          <a:ln>
            <a:noFill/>
          </a:ln>
        </p:spPr>
      </p:pic>
      <p:sp>
        <p:nvSpPr>
          <p:cNvPr id="338" name="CustomShape 2"/>
          <p:cNvSpPr/>
          <p:nvPr/>
        </p:nvSpPr>
        <p:spPr>
          <a:xfrm>
            <a:off x="778680" y="960840"/>
            <a:ext cx="489708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5400" spc="-1" strike="noStrike">
                <a:solidFill>
                  <a:srgbClr val="ffffff"/>
                </a:solidFill>
                <a:latin typeface="Lato Black"/>
                <a:ea typeface="Lato Black"/>
              </a:rPr>
              <a:t>What is Git?</a:t>
            </a:r>
            <a:endParaRPr b="0" lang="en-IN" sz="5400" spc="-1" strike="noStrike">
              <a:latin typeface="Arial"/>
            </a:endParaRPr>
          </a:p>
        </p:txBody>
      </p:sp>
      <p:sp>
        <p:nvSpPr>
          <p:cNvPr id="339" name="CustomShape 3"/>
          <p:cNvSpPr/>
          <p:nvPr/>
        </p:nvSpPr>
        <p:spPr>
          <a:xfrm>
            <a:off x="883440" y="2083680"/>
            <a:ext cx="7634880" cy="213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5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Poppins Light"/>
              </a:rPr>
              <a:t>Git is a version control system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Git is a mature, actively maintained open source project originally developed in 2005 by Linus Torvalds, the famous creator of the Linux operating system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Comfortaa"/>
              </a:rPr>
              <a:t>kernel</a:t>
            </a:r>
            <a:r>
              <a:rPr b="1" lang="en-US" sz="1800" spc="-1" strike="noStrike">
                <a:solidFill>
                  <a:srgbClr val="ffffff"/>
                </a:solidFill>
                <a:latin typeface="Arial"/>
                <a:ea typeface="Comfortaa"/>
              </a:rPr>
              <a:t>. 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Git  is software for tracking changes in any set of </a:t>
            </a:r>
            <a:r>
              <a:rPr b="1" lang="en-US" sz="1400" spc="-1" strike="noStrike" u="sng">
                <a:solidFill>
                  <a:srgbClr val="a05024"/>
                </a:solidFill>
                <a:uFillTx/>
                <a:latin typeface="Arial"/>
                <a:ea typeface="Comfortaa"/>
                <a:hlinkClick r:id="rId2"/>
              </a:rPr>
              <a:t>files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, usually used for coordinating work among </a:t>
            </a:r>
            <a:r>
              <a:rPr b="1" lang="en-US" sz="1400" spc="-1" strike="noStrike" u="sng">
                <a:solidFill>
                  <a:srgbClr val="a05024"/>
                </a:solidFill>
                <a:uFillTx/>
                <a:latin typeface="Arial"/>
                <a:ea typeface="Comfortaa"/>
                <a:hlinkClick r:id="rId3"/>
              </a:rPr>
              <a:t>programmers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 collaboratively developing </a:t>
            </a:r>
            <a:r>
              <a:rPr b="1" lang="en-US" sz="1400" spc="-1" strike="noStrike" u="sng">
                <a:solidFill>
                  <a:srgbClr val="a05024"/>
                </a:solidFill>
                <a:uFillTx/>
                <a:latin typeface="Arial"/>
                <a:ea typeface="Comfortaa"/>
                <a:hlinkClick r:id="rId4"/>
              </a:rPr>
              <a:t>source code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 during </a:t>
            </a:r>
            <a:r>
              <a:rPr b="1" lang="en-US" sz="1400" spc="-1" strike="noStrike" u="sng">
                <a:solidFill>
                  <a:srgbClr val="a05024"/>
                </a:solidFill>
                <a:uFillTx/>
                <a:latin typeface="Arial"/>
                <a:ea typeface="Comfortaa"/>
                <a:hlinkClick r:id="rId5"/>
              </a:rPr>
              <a:t>software development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. Its goals include speed, </a:t>
            </a:r>
            <a:r>
              <a:rPr b="1" lang="en-US" sz="1400" spc="-1" strike="noStrike" u="sng">
                <a:solidFill>
                  <a:srgbClr val="a05024"/>
                </a:solidFill>
                <a:uFillTx/>
                <a:latin typeface="Arial"/>
                <a:ea typeface="Comfortaa"/>
                <a:hlinkClick r:id="rId6"/>
              </a:rPr>
              <a:t>data integrity</a:t>
            </a:r>
            <a:r>
              <a:rPr b="1" lang="en-US" sz="1400" spc="-1" strike="noStrike">
                <a:solidFill>
                  <a:srgbClr val="ffffff"/>
                </a:solidFill>
                <a:latin typeface="Arial"/>
                <a:ea typeface="Comfortaa"/>
              </a:rPr>
              <a:t>, and support for distributed, non-linear workflows </a:t>
            </a:r>
            <a:r>
              <a:rPr b="1" lang="en-US" sz="1400" spc="-1" strike="noStrike">
                <a:solidFill>
                  <a:srgbClr val="ffffff"/>
                </a:solidFill>
                <a:latin typeface="Comfortaa"/>
                <a:ea typeface="Comfortaa"/>
              </a:rPr>
              <a:t>(thousands of parallel branches running on different systems)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340" name="CustomShape 4"/>
          <p:cNvSpPr/>
          <p:nvPr/>
        </p:nvSpPr>
        <p:spPr>
          <a:xfrm>
            <a:off x="883440" y="1960200"/>
            <a:ext cx="9316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lt2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1" name="CustomShape 5"/>
          <p:cNvSpPr/>
          <p:nvPr/>
        </p:nvSpPr>
        <p:spPr>
          <a:xfrm>
            <a:off x="600840" y="4846680"/>
            <a:ext cx="1014480" cy="87984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6"/>
          <p:cNvSpPr/>
          <p:nvPr/>
        </p:nvSpPr>
        <p:spPr>
          <a:xfrm>
            <a:off x="4308480" y="4846680"/>
            <a:ext cx="1014480" cy="87984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7"/>
          <p:cNvSpPr/>
          <p:nvPr/>
        </p:nvSpPr>
        <p:spPr>
          <a:xfrm>
            <a:off x="8077680" y="4846680"/>
            <a:ext cx="1014480" cy="879840"/>
          </a:xfrm>
          <a:custGeom>
            <a:avLst/>
            <a:gdLst/>
            <a:ahLst/>
            <a:rect l="l" t="t" r="r" b="b"/>
            <a:pathLst>
              <a:path w="806" h="699">
                <a:moveTo>
                  <a:pt x="202" y="699"/>
                </a:moveTo>
                <a:lnTo>
                  <a:pt x="0" y="350"/>
                </a:lnTo>
                <a:lnTo>
                  <a:pt x="202" y="0"/>
                </a:lnTo>
                <a:lnTo>
                  <a:pt x="605" y="0"/>
                </a:lnTo>
                <a:lnTo>
                  <a:pt x="806" y="350"/>
                </a:lnTo>
                <a:lnTo>
                  <a:pt x="605" y="699"/>
                </a:lnTo>
                <a:lnTo>
                  <a:pt x="202" y="6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8"/>
          <p:cNvSpPr/>
          <p:nvPr/>
        </p:nvSpPr>
        <p:spPr>
          <a:xfrm>
            <a:off x="870120" y="5092200"/>
            <a:ext cx="476280" cy="388800"/>
          </a:xfrm>
          <a:custGeom>
            <a:avLst/>
            <a:gdLst/>
            <a:ahLst/>
            <a:rect l="l" t="t" r="r" b="b"/>
            <a:pathLst>
              <a:path w="176" h="144">
                <a:moveTo>
                  <a:pt x="28" y="88"/>
                </a:moveTo>
                <a:cubicBezTo>
                  <a:pt x="4" y="88"/>
                  <a:pt x="4" y="88"/>
                  <a:pt x="4" y="88"/>
                </a:cubicBezTo>
                <a:cubicBezTo>
                  <a:pt x="2" y="88"/>
                  <a:pt x="0" y="90"/>
                  <a:pt x="0" y="92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2"/>
                  <a:pt x="2" y="144"/>
                  <a:pt x="4" y="144"/>
                </a:cubicBezTo>
                <a:cubicBezTo>
                  <a:pt x="28" y="144"/>
                  <a:pt x="28" y="144"/>
                  <a:pt x="28" y="144"/>
                </a:cubicBezTo>
                <a:cubicBezTo>
                  <a:pt x="30" y="144"/>
                  <a:pt x="32" y="142"/>
                  <a:pt x="32" y="140"/>
                </a:cubicBezTo>
                <a:cubicBezTo>
                  <a:pt x="32" y="92"/>
                  <a:pt x="32" y="92"/>
                  <a:pt x="32" y="92"/>
                </a:cubicBezTo>
                <a:cubicBezTo>
                  <a:pt x="32" y="90"/>
                  <a:pt x="30" y="88"/>
                  <a:pt x="28" y="88"/>
                </a:cubicBezTo>
                <a:moveTo>
                  <a:pt x="24" y="136"/>
                </a:moveTo>
                <a:cubicBezTo>
                  <a:pt x="8" y="136"/>
                  <a:pt x="8" y="136"/>
                  <a:pt x="8" y="136"/>
                </a:cubicBezTo>
                <a:cubicBezTo>
                  <a:pt x="8" y="96"/>
                  <a:pt x="8" y="96"/>
                  <a:pt x="8" y="96"/>
                </a:cubicBezTo>
                <a:cubicBezTo>
                  <a:pt x="24" y="96"/>
                  <a:pt x="24" y="96"/>
                  <a:pt x="24" y="96"/>
                </a:cubicBezTo>
                <a:lnTo>
                  <a:pt x="24" y="136"/>
                </a:lnTo>
                <a:close/>
                <a:moveTo>
                  <a:pt x="124" y="64"/>
                </a:moveTo>
                <a:cubicBezTo>
                  <a:pt x="100" y="64"/>
                  <a:pt x="100" y="64"/>
                  <a:pt x="100" y="64"/>
                </a:cubicBezTo>
                <a:cubicBezTo>
                  <a:pt x="98" y="64"/>
                  <a:pt x="96" y="66"/>
                  <a:pt x="96" y="68"/>
                </a:cubicBezTo>
                <a:cubicBezTo>
                  <a:pt x="96" y="140"/>
                  <a:pt x="96" y="140"/>
                  <a:pt x="96" y="140"/>
                </a:cubicBezTo>
                <a:cubicBezTo>
                  <a:pt x="96" y="142"/>
                  <a:pt x="98" y="144"/>
                  <a:pt x="100" y="144"/>
                </a:cubicBezTo>
                <a:cubicBezTo>
                  <a:pt x="124" y="144"/>
                  <a:pt x="124" y="144"/>
                  <a:pt x="124" y="144"/>
                </a:cubicBezTo>
                <a:cubicBezTo>
                  <a:pt x="126" y="144"/>
                  <a:pt x="128" y="142"/>
                  <a:pt x="128" y="140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6"/>
                  <a:pt x="126" y="64"/>
                  <a:pt x="124" y="64"/>
                </a:cubicBezTo>
                <a:moveTo>
                  <a:pt x="120" y="136"/>
                </a:moveTo>
                <a:cubicBezTo>
                  <a:pt x="104" y="136"/>
                  <a:pt x="104" y="136"/>
                  <a:pt x="104" y="136"/>
                </a:cubicBezTo>
                <a:cubicBezTo>
                  <a:pt x="104" y="72"/>
                  <a:pt x="104" y="72"/>
                  <a:pt x="104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136"/>
                </a:lnTo>
                <a:close/>
                <a:moveTo>
                  <a:pt x="76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0" y="16"/>
                  <a:pt x="48" y="18"/>
                  <a:pt x="48" y="20"/>
                </a:cubicBezTo>
                <a:cubicBezTo>
                  <a:pt x="48" y="140"/>
                  <a:pt x="48" y="140"/>
                  <a:pt x="48" y="140"/>
                </a:cubicBezTo>
                <a:cubicBezTo>
                  <a:pt x="48" y="142"/>
                  <a:pt x="50" y="144"/>
                  <a:pt x="52" y="144"/>
                </a:cubicBezTo>
                <a:cubicBezTo>
                  <a:pt x="76" y="144"/>
                  <a:pt x="76" y="144"/>
                  <a:pt x="76" y="144"/>
                </a:cubicBezTo>
                <a:cubicBezTo>
                  <a:pt x="78" y="144"/>
                  <a:pt x="80" y="142"/>
                  <a:pt x="80" y="140"/>
                </a:cubicBezTo>
                <a:cubicBezTo>
                  <a:pt x="80" y="20"/>
                  <a:pt x="80" y="20"/>
                  <a:pt x="80" y="20"/>
                </a:cubicBezTo>
                <a:cubicBezTo>
                  <a:pt x="80" y="18"/>
                  <a:pt x="78" y="16"/>
                  <a:pt x="76" y="16"/>
                </a:cubicBezTo>
                <a:moveTo>
                  <a:pt x="72" y="136"/>
                </a:moveTo>
                <a:cubicBezTo>
                  <a:pt x="56" y="136"/>
                  <a:pt x="56" y="136"/>
                  <a:pt x="56" y="136"/>
                </a:cubicBezTo>
                <a:cubicBezTo>
                  <a:pt x="56" y="24"/>
                  <a:pt x="56" y="24"/>
                  <a:pt x="56" y="24"/>
                </a:cubicBezTo>
                <a:cubicBezTo>
                  <a:pt x="72" y="24"/>
                  <a:pt x="72" y="24"/>
                  <a:pt x="72" y="24"/>
                </a:cubicBezTo>
                <a:lnTo>
                  <a:pt x="72" y="136"/>
                </a:lnTo>
                <a:close/>
                <a:moveTo>
                  <a:pt x="172" y="0"/>
                </a:moveTo>
                <a:cubicBezTo>
                  <a:pt x="148" y="0"/>
                  <a:pt x="148" y="0"/>
                  <a:pt x="148" y="0"/>
                </a:cubicBezTo>
                <a:cubicBezTo>
                  <a:pt x="146" y="0"/>
                  <a:pt x="144" y="2"/>
                  <a:pt x="144" y="4"/>
                </a:cubicBezTo>
                <a:cubicBezTo>
                  <a:pt x="144" y="140"/>
                  <a:pt x="144" y="140"/>
                  <a:pt x="144" y="140"/>
                </a:cubicBezTo>
                <a:cubicBezTo>
                  <a:pt x="144" y="142"/>
                  <a:pt x="146" y="144"/>
                  <a:pt x="148" y="144"/>
                </a:cubicBezTo>
                <a:cubicBezTo>
                  <a:pt x="172" y="144"/>
                  <a:pt x="172" y="144"/>
                  <a:pt x="172" y="144"/>
                </a:cubicBezTo>
                <a:cubicBezTo>
                  <a:pt x="174" y="144"/>
                  <a:pt x="176" y="142"/>
                  <a:pt x="176" y="140"/>
                </a:cubicBezTo>
                <a:cubicBezTo>
                  <a:pt x="176" y="4"/>
                  <a:pt x="176" y="4"/>
                  <a:pt x="176" y="4"/>
                </a:cubicBezTo>
                <a:cubicBezTo>
                  <a:pt x="176" y="2"/>
                  <a:pt x="174" y="0"/>
                  <a:pt x="172" y="0"/>
                </a:cubicBezTo>
                <a:moveTo>
                  <a:pt x="168" y="136"/>
                </a:moveTo>
                <a:cubicBezTo>
                  <a:pt x="152" y="136"/>
                  <a:pt x="152" y="136"/>
                  <a:pt x="152" y="136"/>
                </a:cubicBezTo>
                <a:cubicBezTo>
                  <a:pt x="152" y="8"/>
                  <a:pt x="152" y="8"/>
                  <a:pt x="152" y="8"/>
                </a:cubicBezTo>
                <a:cubicBezTo>
                  <a:pt x="168" y="8"/>
                  <a:pt x="168" y="8"/>
                  <a:pt x="168" y="8"/>
                </a:cubicBezTo>
                <a:lnTo>
                  <a:pt x="168" y="13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9"/>
          <p:cNvSpPr/>
          <p:nvPr/>
        </p:nvSpPr>
        <p:spPr>
          <a:xfrm>
            <a:off x="4577760" y="5048280"/>
            <a:ext cx="476280" cy="476280"/>
          </a:xfrm>
          <a:custGeom>
            <a:avLst/>
            <a:gdLst/>
            <a:ahLst/>
            <a:rect l="l" t="t" r="r" b="b"/>
            <a:pathLst>
              <a:path w="176" h="176">
                <a:moveTo>
                  <a:pt x="39" y="119"/>
                </a:moveTo>
                <a:cubicBezTo>
                  <a:pt x="43" y="115"/>
                  <a:pt x="43" y="115"/>
                  <a:pt x="43" y="115"/>
                </a:cubicBezTo>
                <a:cubicBezTo>
                  <a:pt x="44" y="114"/>
                  <a:pt x="44" y="113"/>
                  <a:pt x="44" y="112"/>
                </a:cubicBezTo>
                <a:cubicBezTo>
                  <a:pt x="44" y="110"/>
                  <a:pt x="42" y="108"/>
                  <a:pt x="40" y="108"/>
                </a:cubicBezTo>
                <a:cubicBezTo>
                  <a:pt x="39" y="108"/>
                  <a:pt x="38" y="108"/>
                  <a:pt x="37" y="109"/>
                </a:cubicBezTo>
                <a:cubicBezTo>
                  <a:pt x="33" y="113"/>
                  <a:pt x="33" y="113"/>
                  <a:pt x="33" y="113"/>
                </a:cubicBezTo>
                <a:cubicBezTo>
                  <a:pt x="32" y="114"/>
                  <a:pt x="32" y="115"/>
                  <a:pt x="32" y="116"/>
                </a:cubicBezTo>
                <a:cubicBezTo>
                  <a:pt x="32" y="118"/>
                  <a:pt x="34" y="120"/>
                  <a:pt x="36" y="120"/>
                </a:cubicBezTo>
                <a:cubicBezTo>
                  <a:pt x="37" y="120"/>
                  <a:pt x="38" y="120"/>
                  <a:pt x="39" y="119"/>
                </a:cubicBezTo>
                <a:moveTo>
                  <a:pt x="64" y="116"/>
                </a:moveTo>
                <a:cubicBezTo>
                  <a:pt x="64" y="114"/>
                  <a:pt x="62" y="112"/>
                  <a:pt x="60" y="112"/>
                </a:cubicBezTo>
                <a:cubicBezTo>
                  <a:pt x="59" y="112"/>
                  <a:pt x="58" y="112"/>
                  <a:pt x="57" y="113"/>
                </a:cubicBezTo>
                <a:cubicBezTo>
                  <a:pt x="17" y="153"/>
                  <a:pt x="17" y="153"/>
                  <a:pt x="17" y="153"/>
                </a:cubicBezTo>
                <a:cubicBezTo>
                  <a:pt x="16" y="154"/>
                  <a:pt x="16" y="155"/>
                  <a:pt x="16" y="156"/>
                </a:cubicBezTo>
                <a:cubicBezTo>
                  <a:pt x="16" y="158"/>
                  <a:pt x="18" y="160"/>
                  <a:pt x="20" y="160"/>
                </a:cubicBezTo>
                <a:cubicBezTo>
                  <a:pt x="21" y="160"/>
                  <a:pt x="22" y="160"/>
                  <a:pt x="23" y="159"/>
                </a:cubicBezTo>
                <a:cubicBezTo>
                  <a:pt x="63" y="119"/>
                  <a:pt x="63" y="119"/>
                  <a:pt x="63" y="119"/>
                </a:cubicBezTo>
                <a:cubicBezTo>
                  <a:pt x="64" y="118"/>
                  <a:pt x="64" y="117"/>
                  <a:pt x="64" y="116"/>
                </a:cubicBezTo>
                <a:moveTo>
                  <a:pt x="64" y="132"/>
                </a:moveTo>
                <a:cubicBezTo>
                  <a:pt x="63" y="132"/>
                  <a:pt x="62" y="132"/>
                  <a:pt x="61" y="133"/>
                </a:cubicBezTo>
                <a:cubicBezTo>
                  <a:pt x="49" y="145"/>
                  <a:pt x="49" y="145"/>
                  <a:pt x="49" y="145"/>
                </a:cubicBezTo>
                <a:cubicBezTo>
                  <a:pt x="48" y="146"/>
                  <a:pt x="48" y="147"/>
                  <a:pt x="48" y="148"/>
                </a:cubicBezTo>
                <a:cubicBezTo>
                  <a:pt x="48" y="150"/>
                  <a:pt x="50" y="152"/>
                  <a:pt x="52" y="152"/>
                </a:cubicBezTo>
                <a:cubicBezTo>
                  <a:pt x="53" y="152"/>
                  <a:pt x="54" y="152"/>
                  <a:pt x="55" y="151"/>
                </a:cubicBezTo>
                <a:cubicBezTo>
                  <a:pt x="67" y="139"/>
                  <a:pt x="67" y="139"/>
                  <a:pt x="67" y="139"/>
                </a:cubicBezTo>
                <a:cubicBezTo>
                  <a:pt x="68" y="138"/>
                  <a:pt x="68" y="137"/>
                  <a:pt x="68" y="136"/>
                </a:cubicBezTo>
                <a:cubicBezTo>
                  <a:pt x="68" y="134"/>
                  <a:pt x="66" y="132"/>
                  <a:pt x="64" y="132"/>
                </a:cubicBezTo>
                <a:moveTo>
                  <a:pt x="176" y="4"/>
                </a:moveTo>
                <a:cubicBezTo>
                  <a:pt x="176" y="2"/>
                  <a:pt x="174" y="0"/>
                  <a:pt x="172" y="0"/>
                </a:cubicBezTo>
                <a:cubicBezTo>
                  <a:pt x="171" y="0"/>
                  <a:pt x="171" y="0"/>
                  <a:pt x="170" y="0"/>
                </a:cubicBezTo>
                <a:cubicBezTo>
                  <a:pt x="170" y="0"/>
                  <a:pt x="170" y="0"/>
                  <a:pt x="170" y="0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3"/>
                  <a:pt x="0" y="74"/>
                  <a:pt x="0" y="76"/>
                </a:cubicBezTo>
                <a:cubicBezTo>
                  <a:pt x="0" y="78"/>
                  <a:pt x="1" y="79"/>
                  <a:pt x="3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69" y="107"/>
                  <a:pt x="69" y="107"/>
                  <a:pt x="69" y="107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6" y="173"/>
                  <a:pt x="96" y="173"/>
                  <a:pt x="96" y="173"/>
                </a:cubicBezTo>
                <a:cubicBezTo>
                  <a:pt x="97" y="175"/>
                  <a:pt x="98" y="176"/>
                  <a:pt x="100" y="176"/>
                </a:cubicBezTo>
                <a:cubicBezTo>
                  <a:pt x="102" y="176"/>
                  <a:pt x="103" y="175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6"/>
                  <a:pt x="176" y="6"/>
                  <a:pt x="176" y="6"/>
                </a:cubicBezTo>
                <a:cubicBezTo>
                  <a:pt x="176" y="5"/>
                  <a:pt x="176" y="5"/>
                  <a:pt x="176" y="4"/>
                </a:cubicBezTo>
                <a:moveTo>
                  <a:pt x="14" y="76"/>
                </a:moveTo>
                <a:cubicBezTo>
                  <a:pt x="154" y="16"/>
                  <a:pt x="154" y="16"/>
                  <a:pt x="154" y="16"/>
                </a:cubicBezTo>
                <a:cubicBezTo>
                  <a:pt x="71" y="99"/>
                  <a:pt x="71" y="99"/>
                  <a:pt x="71" y="99"/>
                </a:cubicBezTo>
                <a:lnTo>
                  <a:pt x="14" y="76"/>
                </a:lnTo>
                <a:close/>
                <a:moveTo>
                  <a:pt x="100" y="162"/>
                </a:moveTo>
                <a:cubicBezTo>
                  <a:pt x="77" y="105"/>
                  <a:pt x="77" y="105"/>
                  <a:pt x="77" y="105"/>
                </a:cubicBezTo>
                <a:cubicBezTo>
                  <a:pt x="160" y="22"/>
                  <a:pt x="160" y="22"/>
                  <a:pt x="160" y="22"/>
                </a:cubicBezTo>
                <a:lnTo>
                  <a:pt x="100" y="16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10"/>
          <p:cNvSpPr/>
          <p:nvPr/>
        </p:nvSpPr>
        <p:spPr>
          <a:xfrm>
            <a:off x="8346600" y="5049720"/>
            <a:ext cx="476280" cy="473760"/>
          </a:xfrm>
          <a:custGeom>
            <a:avLst/>
            <a:gdLst/>
            <a:ahLst/>
            <a:rect l="l" t="t" r="r" b="b"/>
            <a:pathLst>
              <a:path w="176" h="176">
                <a:moveTo>
                  <a:pt x="176" y="52"/>
                </a:moveTo>
                <a:cubicBezTo>
                  <a:pt x="176" y="51"/>
                  <a:pt x="176" y="50"/>
                  <a:pt x="175" y="50"/>
                </a:cubicBezTo>
                <a:cubicBezTo>
                  <a:pt x="175" y="50"/>
                  <a:pt x="175" y="50"/>
                  <a:pt x="175" y="50"/>
                </a:cubicBezTo>
                <a:cubicBezTo>
                  <a:pt x="175" y="49"/>
                  <a:pt x="175" y="49"/>
                  <a:pt x="175" y="49"/>
                </a:cubicBezTo>
                <a:cubicBezTo>
                  <a:pt x="175" y="49"/>
                  <a:pt x="175" y="49"/>
                  <a:pt x="175" y="49"/>
                </a:cubicBezTo>
                <a:cubicBezTo>
                  <a:pt x="127" y="2"/>
                  <a:pt x="127" y="2"/>
                  <a:pt x="127" y="2"/>
                </a:cubicBezTo>
                <a:cubicBezTo>
                  <a:pt x="127" y="2"/>
                  <a:pt x="127" y="2"/>
                  <a:pt x="127" y="2"/>
                </a:cubicBezTo>
                <a:cubicBezTo>
                  <a:pt x="126" y="1"/>
                  <a:pt x="125" y="0"/>
                  <a:pt x="12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1" y="0"/>
                  <a:pt x="50" y="1"/>
                  <a:pt x="49" y="2"/>
                </a:cubicBezTo>
                <a:cubicBezTo>
                  <a:pt x="49" y="2"/>
                  <a:pt x="49" y="2"/>
                  <a:pt x="49" y="2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50"/>
                  <a:pt x="1" y="50"/>
                  <a:pt x="1" y="50"/>
                </a:cubicBezTo>
                <a:cubicBezTo>
                  <a:pt x="1" y="50"/>
                  <a:pt x="1" y="50"/>
                  <a:pt x="1" y="50"/>
                </a:cubicBezTo>
                <a:cubicBezTo>
                  <a:pt x="0" y="50"/>
                  <a:pt x="0" y="51"/>
                  <a:pt x="0" y="52"/>
                </a:cubicBezTo>
                <a:cubicBezTo>
                  <a:pt x="0" y="53"/>
                  <a:pt x="0" y="54"/>
                  <a:pt x="1" y="54"/>
                </a:cubicBezTo>
                <a:cubicBezTo>
                  <a:pt x="1" y="55"/>
                  <a:pt x="1" y="55"/>
                  <a:pt x="1" y="55"/>
                </a:cubicBezTo>
                <a:cubicBezTo>
                  <a:pt x="85" y="175"/>
                  <a:pt x="85" y="175"/>
                  <a:pt x="85" y="175"/>
                </a:cubicBezTo>
                <a:cubicBezTo>
                  <a:pt x="85" y="174"/>
                  <a:pt x="85" y="174"/>
                  <a:pt x="85" y="174"/>
                </a:cubicBezTo>
                <a:cubicBezTo>
                  <a:pt x="86" y="175"/>
                  <a:pt x="87" y="176"/>
                  <a:pt x="88" y="176"/>
                </a:cubicBezTo>
                <a:cubicBezTo>
                  <a:pt x="89" y="176"/>
                  <a:pt x="90" y="175"/>
                  <a:pt x="91" y="174"/>
                </a:cubicBezTo>
                <a:cubicBezTo>
                  <a:pt x="91" y="175"/>
                  <a:pt x="91" y="175"/>
                  <a:pt x="91" y="175"/>
                </a:cubicBezTo>
                <a:cubicBezTo>
                  <a:pt x="175" y="55"/>
                  <a:pt x="175" y="55"/>
                  <a:pt x="175" y="55"/>
                </a:cubicBezTo>
                <a:cubicBezTo>
                  <a:pt x="175" y="54"/>
                  <a:pt x="175" y="54"/>
                  <a:pt x="175" y="54"/>
                </a:cubicBezTo>
                <a:cubicBezTo>
                  <a:pt x="176" y="54"/>
                  <a:pt x="176" y="53"/>
                  <a:pt x="176" y="52"/>
                </a:cubicBezTo>
                <a:moveTo>
                  <a:pt x="122" y="8"/>
                </a:moveTo>
                <a:cubicBezTo>
                  <a:pt x="162" y="48"/>
                  <a:pt x="162" y="48"/>
                  <a:pt x="162" y="48"/>
                </a:cubicBezTo>
                <a:cubicBezTo>
                  <a:pt x="126" y="48"/>
                  <a:pt x="126" y="48"/>
                  <a:pt x="126" y="48"/>
                </a:cubicBezTo>
                <a:cubicBezTo>
                  <a:pt x="106" y="8"/>
                  <a:pt x="106" y="8"/>
                  <a:pt x="106" y="8"/>
                </a:cubicBezTo>
                <a:lnTo>
                  <a:pt x="122" y="8"/>
                </a:lnTo>
                <a:close/>
                <a:moveTo>
                  <a:pt x="98" y="8"/>
                </a:moveTo>
                <a:cubicBezTo>
                  <a:pt x="118" y="48"/>
                  <a:pt x="118" y="48"/>
                  <a:pt x="118" y="48"/>
                </a:cubicBezTo>
                <a:cubicBezTo>
                  <a:pt x="58" y="48"/>
                  <a:pt x="58" y="48"/>
                  <a:pt x="58" y="48"/>
                </a:cubicBezTo>
                <a:cubicBezTo>
                  <a:pt x="78" y="8"/>
                  <a:pt x="78" y="8"/>
                  <a:pt x="78" y="8"/>
                </a:cubicBezTo>
                <a:lnTo>
                  <a:pt x="98" y="8"/>
                </a:lnTo>
                <a:close/>
                <a:moveTo>
                  <a:pt x="54" y="8"/>
                </a:moveTo>
                <a:cubicBezTo>
                  <a:pt x="70" y="8"/>
                  <a:pt x="70" y="8"/>
                  <a:pt x="70" y="8"/>
                </a:cubicBezTo>
                <a:cubicBezTo>
                  <a:pt x="50" y="48"/>
                  <a:pt x="50" y="48"/>
                  <a:pt x="50" y="48"/>
                </a:cubicBezTo>
                <a:cubicBezTo>
                  <a:pt x="14" y="48"/>
                  <a:pt x="14" y="48"/>
                  <a:pt x="14" y="48"/>
                </a:cubicBezTo>
                <a:lnTo>
                  <a:pt x="54" y="8"/>
                </a:lnTo>
                <a:close/>
                <a:moveTo>
                  <a:pt x="12" y="56"/>
                </a:moveTo>
                <a:cubicBezTo>
                  <a:pt x="49" y="56"/>
                  <a:pt x="49" y="56"/>
                  <a:pt x="49" y="56"/>
                </a:cubicBezTo>
                <a:cubicBezTo>
                  <a:pt x="77" y="149"/>
                  <a:pt x="77" y="149"/>
                  <a:pt x="77" y="149"/>
                </a:cubicBezTo>
                <a:lnTo>
                  <a:pt x="12" y="56"/>
                </a:lnTo>
                <a:close/>
                <a:moveTo>
                  <a:pt x="88" y="158"/>
                </a:moveTo>
                <a:cubicBezTo>
                  <a:pt x="57" y="56"/>
                  <a:pt x="57" y="56"/>
                  <a:pt x="57" y="56"/>
                </a:cubicBezTo>
                <a:cubicBezTo>
                  <a:pt x="119" y="56"/>
                  <a:pt x="119" y="56"/>
                  <a:pt x="119" y="56"/>
                </a:cubicBezTo>
                <a:lnTo>
                  <a:pt x="88" y="158"/>
                </a:lnTo>
                <a:close/>
                <a:moveTo>
                  <a:pt x="99" y="149"/>
                </a:moveTo>
                <a:cubicBezTo>
                  <a:pt x="127" y="56"/>
                  <a:pt x="127" y="56"/>
                  <a:pt x="127" y="56"/>
                </a:cubicBezTo>
                <a:cubicBezTo>
                  <a:pt x="164" y="56"/>
                  <a:pt x="164" y="56"/>
                  <a:pt x="164" y="56"/>
                </a:cubicBezTo>
                <a:lnTo>
                  <a:pt x="99" y="14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11"/>
          <p:cNvSpPr/>
          <p:nvPr/>
        </p:nvSpPr>
        <p:spPr>
          <a:xfrm>
            <a:off x="1672560" y="4678200"/>
            <a:ext cx="163656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3f3f3f"/>
                </a:solidFill>
                <a:latin typeface="Lato Black"/>
                <a:ea typeface="Lato Black"/>
              </a:rPr>
              <a:t>Trusted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48" name="CustomShape 12"/>
          <p:cNvSpPr/>
          <p:nvPr/>
        </p:nvSpPr>
        <p:spPr>
          <a:xfrm>
            <a:off x="1672560" y="4972680"/>
            <a:ext cx="212040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5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3f3f3f"/>
                </a:solidFill>
                <a:latin typeface="Poppins Light"/>
                <a:ea typeface="Poppins Light"/>
              </a:rPr>
              <a:t>Trusted by all the developers worldwide. </a:t>
            </a:r>
            <a:endParaRPr b="0" lang="en-IN" sz="1200" spc="-1" strike="noStrike">
              <a:latin typeface="Arial"/>
            </a:endParaRPr>
          </a:p>
        </p:txBody>
      </p:sp>
      <p:sp>
        <p:nvSpPr>
          <p:cNvPr id="349" name="CustomShape 13"/>
          <p:cNvSpPr/>
          <p:nvPr/>
        </p:nvSpPr>
        <p:spPr>
          <a:xfrm>
            <a:off x="5416200" y="4678200"/>
            <a:ext cx="195876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3f3f3f"/>
                </a:solidFill>
                <a:latin typeface="Lato Black"/>
                <a:ea typeface="Lato Black"/>
              </a:rPr>
              <a:t>Innovative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50" name="CustomShape 14"/>
          <p:cNvSpPr/>
          <p:nvPr/>
        </p:nvSpPr>
        <p:spPr>
          <a:xfrm>
            <a:off x="5416200" y="4972680"/>
            <a:ext cx="212040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5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3f3f3f"/>
                </a:solidFill>
                <a:latin typeface="Poppins Light"/>
                <a:ea typeface="Poppins Light"/>
              </a:rPr>
              <a:t>Its innovation has led to easier practice of development with full security </a:t>
            </a:r>
            <a:endParaRPr b="0" lang="en-IN" sz="1200" spc="-1" strike="noStrike">
              <a:latin typeface="Arial"/>
            </a:endParaRPr>
          </a:p>
        </p:txBody>
      </p:sp>
      <p:sp>
        <p:nvSpPr>
          <p:cNvPr id="351" name="CustomShape 15"/>
          <p:cNvSpPr/>
          <p:nvPr/>
        </p:nvSpPr>
        <p:spPr>
          <a:xfrm>
            <a:off x="9181440" y="4678200"/>
            <a:ext cx="1820520" cy="36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800" spc="-1" strike="noStrike">
                <a:solidFill>
                  <a:srgbClr val="3f3f3f"/>
                </a:solidFill>
                <a:latin typeface="Lato Black"/>
                <a:ea typeface="Lato Black"/>
              </a:rPr>
              <a:t>Popular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352" name="CustomShape 16"/>
          <p:cNvSpPr/>
          <p:nvPr/>
        </p:nvSpPr>
        <p:spPr>
          <a:xfrm>
            <a:off x="9181440" y="4972680"/>
            <a:ext cx="2120400" cy="922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just">
              <a:lnSpc>
                <a:spcPct val="15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3f3f3f"/>
                </a:solidFill>
                <a:latin typeface="Poppins Light"/>
                <a:ea typeface="Poppins Light"/>
              </a:rPr>
              <a:t>Its popular among all the companies, developers and programmers in the entire industry.. </a:t>
            </a:r>
            <a:endParaRPr b="0" lang="en-IN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4" dur="indefinite" restart="never" nodeType="tmRoot">
          <p:childTnLst>
            <p:seq>
              <p:cTn id="95" dur="indefinite" nodeType="mainSeq">
                <p:childTnLst>
                  <p:par>
                    <p:cTn id="96" fill="hold">
                      <p:stCondLst>
                        <p:cond delay="0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4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8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500"/>
                            </p:stCondLst>
                            <p:childTnLst>
                              <p:par>
                                <p:cTn id="11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2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16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18" nodeType="after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0"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1" dur="500"/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4"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5"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8" dur="5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29" dur="5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000"/>
                            </p:stCondLst>
                            <p:childTnLst>
                              <p:par>
                                <p:cTn id="131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3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6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39"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3500"/>
                            </p:stCondLst>
                            <p:childTnLst>
                              <p:par>
                                <p:cTn id="141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3"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6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49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000"/>
                            </p:stCondLst>
                            <p:childTnLst>
                              <p:par>
                                <p:cTn id="151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3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6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9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7201080" y="0"/>
            <a:ext cx="4989960" cy="685692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2"/>
          <p:cNvSpPr/>
          <p:nvPr/>
        </p:nvSpPr>
        <p:spPr>
          <a:xfrm>
            <a:off x="628560" y="685800"/>
            <a:ext cx="63140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4800" spc="-1" strike="noStrike">
                <a:solidFill>
                  <a:srgbClr val="3f3f3f"/>
                </a:solidFill>
                <a:latin typeface="Poppins SemiBold"/>
                <a:ea typeface="Poppins SemiBold"/>
              </a:rPr>
              <a:t>Commit IN GIT</a:t>
            </a:r>
            <a:endParaRPr b="0" lang="en-IN" sz="4800" spc="-1" strike="noStrike">
              <a:latin typeface="Arial"/>
            </a:endParaRPr>
          </a:p>
        </p:txBody>
      </p:sp>
      <p:pic>
        <p:nvPicPr>
          <p:cNvPr id="355" name="Google Shape;184;p22" descr=""/>
          <p:cNvPicPr/>
          <p:nvPr/>
        </p:nvPicPr>
        <p:blipFill>
          <a:blip r:embed="rId1"/>
          <a:stretch/>
        </p:blipFill>
        <p:spPr>
          <a:xfrm rot="5400000">
            <a:off x="6930000" y="1620360"/>
            <a:ext cx="6006600" cy="4929840"/>
          </a:xfrm>
          <a:prstGeom prst="rect">
            <a:avLst/>
          </a:prstGeom>
          <a:ln>
            <a:noFill/>
          </a:ln>
        </p:spPr>
      </p:pic>
      <p:sp>
        <p:nvSpPr>
          <p:cNvPr id="356" name="CustomShape 3"/>
          <p:cNvSpPr/>
          <p:nvPr/>
        </p:nvSpPr>
        <p:spPr>
          <a:xfrm>
            <a:off x="7142040" y="2535480"/>
            <a:ext cx="4776480" cy="230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4"/>
          <p:cNvSpPr/>
          <p:nvPr/>
        </p:nvSpPr>
        <p:spPr>
          <a:xfrm>
            <a:off x="8105760" y="1793880"/>
            <a:ext cx="3157200" cy="46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fffff"/>
                </a:solidFill>
                <a:latin typeface="Poppins Light"/>
                <a:ea typeface="Poppins Light"/>
              </a:rPr>
              <a:t>?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358" name="CustomShape 5"/>
          <p:cNvSpPr/>
          <p:nvPr/>
        </p:nvSpPr>
        <p:spPr>
          <a:xfrm>
            <a:off x="628560" y="2162880"/>
            <a:ext cx="6131520" cy="307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IN" sz="1400" spc="-1" strike="noStrike" u="sng">
                <a:solidFill>
                  <a:srgbClr val="000000"/>
                </a:solidFill>
                <a:uFillTx/>
                <a:latin typeface="Arial"/>
                <a:ea typeface="Arial"/>
              </a:rPr>
              <a:t>Commit in git:-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The git commit takes the snap of the currently staged changes of the project.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Committed snaps are the safe version of project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.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Commits helps  in tracing the history of the repository and that history tells us how it is the way right now.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Commit includes meta data that is data of data of the repository.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It also includes timestamps , Authors , and many more things that help us to get the complete history of the work that has been done on the repository.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60" dur="indefinite" restart="never" nodeType="tmRoot">
          <p:childTnLst>
            <p:seq>
              <p:cTn id="161" dur="indefinite" nodeType="mainSeq">
                <p:childTnLst>
                  <p:par>
                    <p:cTn id="162" fill="hold">
                      <p:stCondLst>
                        <p:cond delay="0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66" dur="5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70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000"/>
                            </p:stCondLst>
                            <p:childTnLst>
                              <p:par>
                                <p:cTn id="172" nodeType="after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4" dur="500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500"/>
                            </p:stCondLst>
                            <p:childTnLst>
                              <p:par>
                                <p:cTn id="176" nodeType="after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8" dur="500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4408560" y="2019600"/>
            <a:ext cx="2534040" cy="32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0" name="Google Shape;219;p23" descr=""/>
          <p:cNvPicPr/>
          <p:nvPr/>
        </p:nvPicPr>
        <p:blipFill>
          <a:blip r:embed="rId1"/>
          <a:stretch/>
        </p:blipFill>
        <p:spPr>
          <a:xfrm rot="5400000">
            <a:off x="6930000" y="1620360"/>
            <a:ext cx="6006600" cy="4929840"/>
          </a:xfrm>
          <a:prstGeom prst="rect">
            <a:avLst/>
          </a:prstGeom>
          <a:ln>
            <a:noFill/>
          </a:ln>
        </p:spPr>
      </p:pic>
      <p:sp>
        <p:nvSpPr>
          <p:cNvPr id="361" name="CustomShape 2"/>
          <p:cNvSpPr/>
          <p:nvPr/>
        </p:nvSpPr>
        <p:spPr>
          <a:xfrm>
            <a:off x="628560" y="685800"/>
            <a:ext cx="81712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4400" spc="-1" strike="noStrike">
                <a:solidFill>
                  <a:srgbClr val="3f3f3f"/>
                </a:solidFill>
                <a:latin typeface="Lato Black"/>
                <a:ea typeface="Lato Black"/>
              </a:rPr>
              <a:t>Various Commands of Commit</a:t>
            </a:r>
            <a:endParaRPr b="0" lang="en-IN" sz="4400" spc="-1" strike="noStrike">
              <a:latin typeface="Arial"/>
            </a:endParaRPr>
          </a:p>
        </p:txBody>
      </p:sp>
      <p:pic>
        <p:nvPicPr>
          <p:cNvPr id="362" name="Google Shape;235;p23" descr=""/>
          <p:cNvPicPr/>
          <p:nvPr/>
        </p:nvPicPr>
        <p:blipFill>
          <a:blip r:embed="rId2"/>
          <a:stretch/>
        </p:blipFill>
        <p:spPr>
          <a:xfrm rot="5400000">
            <a:off x="9298440" y="3434040"/>
            <a:ext cx="3562560" cy="2075040"/>
          </a:xfrm>
          <a:prstGeom prst="rect">
            <a:avLst/>
          </a:prstGeom>
          <a:ln>
            <a:noFill/>
          </a:ln>
        </p:spPr>
      </p:pic>
      <p:sp>
        <p:nvSpPr>
          <p:cNvPr id="363" name="CustomShape 3"/>
          <p:cNvSpPr/>
          <p:nvPr/>
        </p:nvSpPr>
        <p:spPr>
          <a:xfrm>
            <a:off x="721800" y="1529280"/>
            <a:ext cx="1090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4"/>
          <p:cNvSpPr/>
          <p:nvPr/>
        </p:nvSpPr>
        <p:spPr>
          <a:xfrm>
            <a:off x="558360" y="1749600"/>
            <a:ext cx="8171280" cy="456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Git commit 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-   It will create a commit which is the snapshot of the repository. It will open a text editor which will ask for a message and once we save it commit will happen.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Git commit –a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- It commits the snap of all the changes in the working directory. It includes the various changes of      tracked files.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Git commit –m “  message “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- It is a better version of git commit because while commiting it takes a message also which prevents the opening of a text editor. It takes an inline message along with it.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Git commit -am  “commit message”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- This is a combination of –a and -m  git. It takes the snap of all the changes with an inline message.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1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Git commit – amend</a:t>
            </a:r>
            <a:endParaRPr b="0" lang="en-IN" sz="1400" spc="-1" strike="noStrike">
              <a:latin typeface="Arial"/>
            </a:endParaRPr>
          </a:p>
          <a:p>
            <a:pPr marL="285840" indent="-28476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  <a:ea typeface="Arial"/>
              </a:rPr>
              <a:t>- </a:t>
            </a:r>
            <a:r>
              <a:rPr b="0" lang="en-US" sz="1400" spc="-1" strike="noStrike">
                <a:solidFill>
                  <a:srgbClr val="202020"/>
                </a:solidFill>
                <a:latin typeface="Arial"/>
                <a:ea typeface="Arial"/>
              </a:rPr>
              <a:t>This option adds another level of functionality to the commit command. Passing this option will modify the last commit. Instead of creating a new commit, staged changes will be added to the previous commit. This command will open up the system's configured text editor and prompt to change the previously specified commit message</a:t>
            </a:r>
            <a:r>
              <a:rPr b="0" lang="en-US" sz="1400" spc="-1" strike="noStrike">
                <a:solidFill>
                  <a:srgbClr val="202020"/>
                </a:solidFill>
                <a:latin typeface="-apple-system"/>
                <a:ea typeface="Arial"/>
              </a:rPr>
              <a:t>.</a:t>
            </a:r>
            <a:endParaRPr b="0" lang="en-IN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79" dur="indefinite" restart="never" nodeType="tmRoot">
          <p:childTnLst>
            <p:seq>
              <p:cTn id="180" dur="indefinite" nodeType="mainSeq">
                <p:childTnLst>
                  <p:par>
                    <p:cTn id="181" fill="hold">
                      <p:stCondLst>
                        <p:cond delay="0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5"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500"/>
                            </p:stCondLst>
                            <p:childTnLst>
                              <p:par>
                                <p:cTn id="187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9" dur="5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0" y="3817080"/>
            <a:ext cx="12191040" cy="303984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2"/>
          <p:cNvSpPr/>
          <p:nvPr/>
        </p:nvSpPr>
        <p:spPr>
          <a:xfrm>
            <a:off x="628560" y="685800"/>
            <a:ext cx="63140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3f3f3f"/>
                </a:solidFill>
                <a:latin typeface="Arial"/>
                <a:ea typeface="Poppins SemiBold"/>
              </a:rPr>
              <a:t>Steps for pushing the file in git repository .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3f3f3f"/>
                </a:solidFill>
                <a:latin typeface="Arial"/>
                <a:ea typeface="Poppins SemiBold"/>
              </a:rPr>
              <a:t>- </a:t>
            </a:r>
            <a:r>
              <a:rPr b="0" lang="en-US" sz="2200" spc="-1" strike="noStrike">
                <a:solidFill>
                  <a:srgbClr val="3f3f3f"/>
                </a:solidFill>
                <a:latin typeface="Arial"/>
                <a:ea typeface="Poppins SemiBold"/>
              </a:rPr>
              <a:t>Made a git repository</a:t>
            </a:r>
            <a:r>
              <a:rPr b="0" lang="en-US" sz="3200" spc="-1" strike="noStrike">
                <a:solidFill>
                  <a:srgbClr val="3f3f3f"/>
                </a:solidFill>
                <a:latin typeface="Arial"/>
                <a:ea typeface="Poppins SemiBold"/>
              </a:rPr>
              <a:t> </a:t>
            </a:r>
            <a:endParaRPr b="0" lang="en-IN" sz="3200" spc="-1" strike="noStrike">
              <a:latin typeface="Arial"/>
            </a:endParaRPr>
          </a:p>
        </p:txBody>
      </p:sp>
      <p:sp>
        <p:nvSpPr>
          <p:cNvPr id="367" name="CustomShape 3"/>
          <p:cNvSpPr/>
          <p:nvPr/>
        </p:nvSpPr>
        <p:spPr>
          <a:xfrm>
            <a:off x="628560" y="1504800"/>
            <a:ext cx="5028120" cy="71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68" name="Google Shape;244;p24" descr=""/>
          <p:cNvPicPr/>
          <p:nvPr/>
        </p:nvPicPr>
        <p:blipFill>
          <a:blip r:embed="rId1"/>
          <a:srcRect l="0" t="0" r="20780" b="39605"/>
          <a:stretch/>
        </p:blipFill>
        <p:spPr>
          <a:xfrm rot="10800000">
            <a:off x="1080" y="4256640"/>
            <a:ext cx="4495320" cy="2811960"/>
          </a:xfrm>
          <a:prstGeom prst="rect">
            <a:avLst/>
          </a:prstGeom>
          <a:ln>
            <a:noFill/>
          </a:ln>
        </p:spPr>
      </p:pic>
      <p:pic>
        <p:nvPicPr>
          <p:cNvPr id="369" name="" descr=""/>
          <p:cNvPicPr/>
          <p:nvPr/>
        </p:nvPicPr>
        <p:blipFill>
          <a:blip r:embed="rId2"/>
          <a:stretch/>
        </p:blipFill>
        <p:spPr>
          <a:xfrm>
            <a:off x="1368000" y="2448000"/>
            <a:ext cx="9674280" cy="388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0" dur="indefinite" restart="never" nodeType="tmRoot">
          <p:childTnLst>
            <p:seq>
              <p:cTn id="191" dur="indefinite" nodeType="mainSeq">
                <p:childTnLst>
                  <p:par>
                    <p:cTn id="192" fill="hold">
                      <p:stCondLst>
                        <p:cond delay="0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96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500"/>
                            </p:stCondLst>
                            <p:childTnLst>
                              <p:par>
                                <p:cTn id="198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0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628560" y="685800"/>
            <a:ext cx="63140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3f3f3f"/>
                </a:solidFill>
                <a:highlight>
                  <a:srgbClr val="ffffd7"/>
                </a:highlight>
                <a:latin typeface="Poppins SemiBold"/>
                <a:ea typeface="Poppins SemiBold"/>
              </a:rPr>
              <a:t>2 – </a:t>
            </a:r>
            <a:r>
              <a:rPr b="0" lang="en-US" sz="2800" spc="-1" strike="noStrike">
                <a:solidFill>
                  <a:srgbClr val="ffffd7"/>
                </a:solidFill>
                <a:highlight>
                  <a:srgbClr val="ffffd7"/>
                </a:highlight>
                <a:latin typeface="Poppins SemiBold"/>
                <a:ea typeface="Poppins SemiBold"/>
              </a:rPr>
              <a:t>Gave command for pushing  the file in repository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371" name="" descr=""/>
          <p:cNvPicPr/>
          <p:nvPr/>
        </p:nvPicPr>
        <p:blipFill>
          <a:blip r:embed="rId1"/>
          <a:stretch/>
        </p:blipFill>
        <p:spPr>
          <a:xfrm>
            <a:off x="1296000" y="1728000"/>
            <a:ext cx="10007640" cy="388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864000" y="936000"/>
            <a:ext cx="5941080" cy="48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IN" sz="2800" spc="-1" strike="noStrike">
                <a:highlight>
                  <a:srgbClr val="ffffff"/>
                </a:highlight>
                <a:latin typeface="Arial"/>
              </a:rPr>
              <a:t>Other command for inserting the file 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936000" y="2664000"/>
            <a:ext cx="9647640" cy="367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git init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git commit -m "first commit"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latin typeface="Arial"/>
              </a:rPr>
              <a:t>git remote add origin </a:t>
            </a:r>
            <a:r>
              <a:rPr b="0" lang="en-IN" sz="1800" spc="-1" strike="noStrike" u="sng">
                <a:solidFill>
                  <a:srgbClr val="a05024"/>
                </a:solidFill>
                <a:uFillTx/>
                <a:latin typeface="Arial"/>
                <a:hlinkClick r:id="rId1"/>
              </a:rPr>
              <a:t>https://github.com/rishvantsingh/rishivant-git-assignment.git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a05024"/>
                </a:solidFill>
                <a:latin typeface="Arial"/>
              </a:rPr>
              <a:t>Git add  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a05024"/>
                </a:solidFill>
                <a:latin typeface="Arial"/>
              </a:rPr>
              <a:t>Git commit -m “message”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a05024"/>
                </a:solidFill>
                <a:latin typeface="Arial"/>
              </a:rPr>
              <a:t>git push -u origin main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a05024"/>
                </a:solidFill>
                <a:latin typeface="Arial"/>
              </a:rPr>
              <a:t> </a:t>
            </a:r>
            <a:endParaRPr b="0" lang="en-IN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IN" sz="1800" spc="-1" strike="noStrike">
                <a:solidFill>
                  <a:srgbClr val="a05024"/>
                </a:solidFill>
                <a:latin typeface="Arial"/>
              </a:rPr>
              <a:t>Link for the assignment  -   </a:t>
            </a:r>
            <a:r>
              <a:rPr b="0" lang="en-IN" sz="1800" spc="-1" strike="noStrike" u="sng">
                <a:solidFill>
                  <a:srgbClr val="a05024"/>
                </a:solidFill>
                <a:uFillTx/>
                <a:latin typeface="Arial"/>
                <a:hlinkClick r:id="rId2"/>
              </a:rPr>
              <a:t>link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1637;p62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375" name="CustomShape 1"/>
          <p:cNvSpPr/>
          <p:nvPr/>
        </p:nvSpPr>
        <p:spPr>
          <a:xfrm>
            <a:off x="1080" y="0"/>
            <a:ext cx="12191040" cy="6856920"/>
          </a:xfrm>
          <a:prstGeom prst="rect">
            <a:avLst/>
          </a:prstGeom>
          <a:solidFill>
            <a:srgbClr val="00458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6" name="Google Shape;1639;p62" descr=""/>
          <p:cNvPicPr/>
          <p:nvPr/>
        </p:nvPicPr>
        <p:blipFill>
          <a:blip r:embed="rId2"/>
          <a:stretch/>
        </p:blipFill>
        <p:spPr>
          <a:xfrm>
            <a:off x="5766120" y="-213120"/>
            <a:ext cx="6654600" cy="5461920"/>
          </a:xfrm>
          <a:prstGeom prst="rect">
            <a:avLst/>
          </a:prstGeom>
          <a:ln>
            <a:noFill/>
          </a:ln>
        </p:spPr>
      </p:pic>
      <p:pic>
        <p:nvPicPr>
          <p:cNvPr id="377" name="Google Shape;1640;p62" descr=""/>
          <p:cNvPicPr/>
          <p:nvPr/>
        </p:nvPicPr>
        <p:blipFill>
          <a:blip r:embed="rId3"/>
          <a:stretch/>
        </p:blipFill>
        <p:spPr>
          <a:xfrm rot="10800000">
            <a:off x="-213120" y="1060920"/>
            <a:ext cx="7319880" cy="6007680"/>
          </a:xfrm>
          <a:prstGeom prst="rect">
            <a:avLst/>
          </a:prstGeom>
          <a:ln>
            <a:noFill/>
          </a:ln>
        </p:spPr>
      </p:pic>
      <p:sp>
        <p:nvSpPr>
          <p:cNvPr id="378" name="CustomShape 2"/>
          <p:cNvSpPr/>
          <p:nvPr/>
        </p:nvSpPr>
        <p:spPr>
          <a:xfrm>
            <a:off x="8565840" y="5443200"/>
            <a:ext cx="3115440" cy="30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3"/>
          <p:cNvSpPr/>
          <p:nvPr/>
        </p:nvSpPr>
        <p:spPr>
          <a:xfrm>
            <a:off x="7920360" y="5364720"/>
            <a:ext cx="547560" cy="464040"/>
          </a:xfrm>
          <a:prstGeom prst="hexagon">
            <a:avLst>
              <a:gd name="adj" fmla="val 25000"/>
              <a:gd name="vf" fmla="val 115470"/>
            </a:avLst>
          </a:prstGeom>
          <a:noFill/>
          <a:ln w="19080">
            <a:solidFill>
              <a:schemeClr val="l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4"/>
          <p:cNvSpPr/>
          <p:nvPr/>
        </p:nvSpPr>
        <p:spPr>
          <a:xfrm>
            <a:off x="8565840" y="6128640"/>
            <a:ext cx="1776960" cy="30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5"/>
          <p:cNvSpPr/>
          <p:nvPr/>
        </p:nvSpPr>
        <p:spPr>
          <a:xfrm>
            <a:off x="7920360" y="6049800"/>
            <a:ext cx="547560" cy="464040"/>
          </a:xfrm>
          <a:prstGeom prst="hexagon">
            <a:avLst>
              <a:gd name="adj" fmla="val 25000"/>
              <a:gd name="vf" fmla="val 115470"/>
            </a:avLst>
          </a:prstGeom>
          <a:noFill/>
          <a:ln w="19080">
            <a:solidFill>
              <a:schemeClr val="l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6"/>
          <p:cNvSpPr/>
          <p:nvPr/>
        </p:nvSpPr>
        <p:spPr>
          <a:xfrm>
            <a:off x="7920360" y="4654080"/>
            <a:ext cx="547560" cy="464040"/>
          </a:xfrm>
          <a:prstGeom prst="hexagon">
            <a:avLst>
              <a:gd name="adj" fmla="val 25000"/>
              <a:gd name="vf" fmla="val 115470"/>
            </a:avLst>
          </a:prstGeom>
          <a:noFill/>
          <a:ln w="19080">
            <a:solidFill>
              <a:schemeClr val="lt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7"/>
          <p:cNvSpPr/>
          <p:nvPr/>
        </p:nvSpPr>
        <p:spPr>
          <a:xfrm>
            <a:off x="3947040" y="2204640"/>
            <a:ext cx="3585240" cy="104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66000"/>
              </a:lnSpc>
              <a:tabLst>
                <a:tab algn="l" pos="0"/>
              </a:tabLst>
            </a:pPr>
            <a:r>
              <a:rPr b="0" lang="en-US" sz="4800" spc="-1" strike="noStrike">
                <a:solidFill>
                  <a:srgbClr val="ffffff"/>
                </a:solidFill>
                <a:latin typeface="Poppins"/>
                <a:ea typeface="Poppins"/>
              </a:rPr>
              <a:t>Thank You!</a:t>
            </a:r>
            <a:endParaRPr b="0" lang="en-IN" sz="4800" spc="-1" strike="noStrike">
              <a:latin typeface="Arial"/>
            </a:endParaRPr>
          </a:p>
        </p:txBody>
      </p:sp>
      <p:sp>
        <p:nvSpPr>
          <p:cNvPr id="384" name="CustomShape 8"/>
          <p:cNvSpPr/>
          <p:nvPr/>
        </p:nvSpPr>
        <p:spPr>
          <a:xfrm>
            <a:off x="7797240" y="3417120"/>
            <a:ext cx="1850760" cy="39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1" dur="indefinite" restart="never" nodeType="tmRoot">
          <p:childTnLst>
            <p:seq>
              <p:cTn id="202" dur="indefinite" nodeType="mainSeq">
                <p:childTnLst>
                  <p:par>
                    <p:cTn id="203" fill="hold">
                      <p:stCondLst>
                        <p:cond delay="0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07" dur="500"/>
                                        <p:tgtEl>
                                          <p:spTgt spid="-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500"/>
                            </p:stCondLst>
                            <p:childTnLst>
                              <p:par>
                                <p:cTn id="209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1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4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000"/>
                            </p:stCondLst>
                            <p:childTnLst>
                              <p:par>
                                <p:cTn id="216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18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20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22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24" nodeType="after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6" dur="500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7" dur="500"/>
                                        <p:tgtEl>
                                          <p:spTgt spid="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8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0" dur="5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1" dur="500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2" nodeType="withEffect" fill="hold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4" dur="5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5" dur="5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38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41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13c41"/>
      </a:dk2>
      <a:lt2>
        <a:srgbClr val="ffffff"/>
      </a:lt2>
      <a:accent1>
        <a:srgbClr val="2099d8"/>
      </a:accent1>
      <a:accent2>
        <a:srgbClr val="27a6c2"/>
      </a:accent2>
      <a:accent3>
        <a:srgbClr val="5bbe77"/>
      </a:accent3>
      <a:accent4>
        <a:srgbClr val="8dc928"/>
      </a:accent4>
      <a:accent5>
        <a:srgbClr val="60c067"/>
      </a:accent5>
      <a:accent6>
        <a:srgbClr val="7f7f7f"/>
      </a:accent6>
      <a:hlink>
        <a:srgbClr val="a05024"/>
      </a:hlink>
      <a:folHlink>
        <a:srgbClr val="fec03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LibreOffice/6.4.7.2$Linux_X86_64 LibreOffice_project/40$Build-2</Application>
  <Words>741</Words>
  <Paragraphs>86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2021-07-18T16:19:32Z</dcterms:modified>
  <cp:revision>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9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